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Oswald Medium"/>
      <p:regular r:id="rId35"/>
      <p:bold r:id="rId36"/>
    </p:embeddedFont>
    <p:embeddedFont>
      <p:font typeface="Anaheim"/>
      <p:regular r:id="rId37"/>
    </p:embeddedFont>
    <p:embeddedFont>
      <p:font typeface="Bebas Neue"/>
      <p:regular r:id="rId38"/>
    </p:embeddedFont>
    <p:embeddedFont>
      <p:font typeface="Barlow Medium"/>
      <p:regular r:id="rId39"/>
      <p:bold r:id="rId40"/>
      <p:italic r:id="rId41"/>
      <p:boldItalic r:id="rId42"/>
    </p:embeddedFont>
    <p:embeddedFont>
      <p:font typeface="PT Sans"/>
      <p:regular r:id="rId43"/>
      <p:bold r:id="rId44"/>
      <p:italic r:id="rId45"/>
      <p:boldItalic r:id="rId46"/>
    </p:embeddedFont>
    <p:embeddedFont>
      <p:font typeface="Oswald"/>
      <p:regular r:id="rId47"/>
      <p:bold r:id="rId48"/>
    </p:embeddedFont>
    <p:embeddedFont>
      <p:font typeface="Barlow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Medium-bold.fntdata"/><Relationship Id="rId42" Type="http://schemas.openxmlformats.org/officeDocument/2006/relationships/font" Target="fonts/BarlowMedium-boldItalic.fntdata"/><Relationship Id="rId41" Type="http://schemas.openxmlformats.org/officeDocument/2006/relationships/font" Target="fonts/BarlowMedium-italic.fntdata"/><Relationship Id="rId44" Type="http://schemas.openxmlformats.org/officeDocument/2006/relationships/font" Target="fonts/PTSans-bold.fntdata"/><Relationship Id="rId43" Type="http://schemas.openxmlformats.org/officeDocument/2006/relationships/font" Target="fonts/PTSans-regular.fntdata"/><Relationship Id="rId46" Type="http://schemas.openxmlformats.org/officeDocument/2006/relationships/font" Target="fonts/PTSans-boldItalic.fntdata"/><Relationship Id="rId45" Type="http://schemas.openxmlformats.org/officeDocument/2006/relationships/font" Target="fonts/PT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swald-bold.fntdata"/><Relationship Id="rId47" Type="http://schemas.openxmlformats.org/officeDocument/2006/relationships/font" Target="fonts/Oswald-regular.fntdata"/><Relationship Id="rId49" Type="http://schemas.openxmlformats.org/officeDocument/2006/relationships/font" Target="fonts/Barlow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OswaldMedium-regular.fntdata"/><Relationship Id="rId34" Type="http://schemas.openxmlformats.org/officeDocument/2006/relationships/slide" Target="slides/slide28.xml"/><Relationship Id="rId37" Type="http://schemas.openxmlformats.org/officeDocument/2006/relationships/font" Target="fonts/Anaheim-regular.fntdata"/><Relationship Id="rId36" Type="http://schemas.openxmlformats.org/officeDocument/2006/relationships/font" Target="fonts/OswaldMedium-bold.fntdata"/><Relationship Id="rId39" Type="http://schemas.openxmlformats.org/officeDocument/2006/relationships/font" Target="fonts/BarlowMedium-regular.fntdata"/><Relationship Id="rId38" Type="http://schemas.openxmlformats.org/officeDocument/2006/relationships/font" Target="fonts/BebasNeu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-italic.fntdata"/><Relationship Id="rId50" Type="http://schemas.openxmlformats.org/officeDocument/2006/relationships/font" Target="fonts/Barlow-bold.fntdata"/><Relationship Id="rId52" Type="http://schemas.openxmlformats.org/officeDocument/2006/relationships/font" Target="fonts/Barlow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b857055e62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b857055e62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b857055e62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b857055e62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b84d6a1e6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b84d6a1e6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bc9d13ca5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bc9d13ca5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bc9d13ca5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2bc9d13ca5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bc9d13ca5d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2bc9d13ca5d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2bc9d13ca5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2bc9d13ca5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bc9d19238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2bc9d19238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bcef0828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2bcef0828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bd6ef8b58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bd6ef8b58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bcef08285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bcef08285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b857055e62_1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b857055e62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bcef0828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2bcef0828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bcef08285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2bcef08285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2bcef08285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2bcef08285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2bcef08285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2bcef08285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2bcef08285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2bcef08285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bcef08285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2bcef08285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2bcef08285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2bcef08285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2bcef08285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2bcef08285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2bc9d13ca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2bc9d13ca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b857055e62_1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b857055e62_1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b857055e62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b857055e62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bc9d13ca5d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bc9d13ca5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b857055e6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b857055e6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b857055e62_1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b857055e62_1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bc9d19238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bc9d19238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b857055e62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b857055e62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1144438"/>
            <a:ext cx="4045500" cy="24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689275"/>
            <a:ext cx="2431800" cy="75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9" name="Google Shape;59;p15"/>
          <p:cNvGrpSpPr/>
          <p:nvPr/>
        </p:nvGrpSpPr>
        <p:grpSpPr>
          <a:xfrm>
            <a:off x="-306813" y="-21113"/>
            <a:ext cx="2195528" cy="1121234"/>
            <a:chOff x="-1145738" y="-133438"/>
            <a:chExt cx="2195528" cy="1121234"/>
          </a:xfrm>
        </p:grpSpPr>
        <p:grpSp>
          <p:nvGrpSpPr>
            <p:cNvPr id="60" name="Google Shape;60;p1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1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0000" y="1017725"/>
            <a:ext cx="58905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  <p:grpSp>
        <p:nvGrpSpPr>
          <p:cNvPr id="71" name="Google Shape;71;p16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72" name="Google Shape;72;p16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73" name="Google Shape;73;p16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" name="Google Shape;79;p16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445025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413524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subTitle"/>
          </p:nvPr>
        </p:nvSpPr>
        <p:spPr>
          <a:xfrm>
            <a:off x="720000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subTitle"/>
          </p:nvPr>
        </p:nvSpPr>
        <p:spPr>
          <a:xfrm>
            <a:off x="720000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4" type="subTitle"/>
          </p:nvPr>
        </p:nvSpPr>
        <p:spPr>
          <a:xfrm>
            <a:off x="3413524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6" name="Google Shape;86;p17"/>
          <p:cNvGrpSpPr/>
          <p:nvPr/>
        </p:nvGrpSpPr>
        <p:grpSpPr>
          <a:xfrm>
            <a:off x="160576" y="253161"/>
            <a:ext cx="718420" cy="572699"/>
            <a:chOff x="8440787" y="2788035"/>
            <a:chExt cx="372973" cy="297320"/>
          </a:xfrm>
        </p:grpSpPr>
        <p:sp>
          <p:nvSpPr>
            <p:cNvPr id="87" name="Google Shape;87;p17"/>
            <p:cNvSpPr/>
            <p:nvPr/>
          </p:nvSpPr>
          <p:spPr>
            <a:xfrm flipH="1">
              <a:off x="8602259" y="2922053"/>
              <a:ext cx="99242" cy="16330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5" y="402"/>
                  </a:lnTo>
                  <a:lnTo>
                    <a:pt x="242" y="733"/>
                  </a:lnTo>
                  <a:lnTo>
                    <a:pt x="54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30" y="5"/>
                    <a:pt x="226" y="13"/>
                  </a:cubicBezTo>
                  <a:lnTo>
                    <a:pt x="5" y="390"/>
                  </a:lnTo>
                  <a:cubicBezTo>
                    <a:pt x="1" y="398"/>
                    <a:pt x="1" y="406"/>
                    <a:pt x="5" y="414"/>
                  </a:cubicBezTo>
                  <a:lnTo>
                    <a:pt x="226" y="791"/>
                  </a:lnTo>
                  <a:cubicBezTo>
                    <a:pt x="230" y="799"/>
                    <a:pt x="234" y="803"/>
                    <a:pt x="242" y="803"/>
                  </a:cubicBezTo>
                  <a:cubicBezTo>
                    <a:pt x="251" y="803"/>
                    <a:pt x="259" y="799"/>
                    <a:pt x="263" y="791"/>
                  </a:cubicBezTo>
                  <a:lnTo>
                    <a:pt x="484" y="414"/>
                  </a:lnTo>
                  <a:cubicBezTo>
                    <a:pt x="488" y="406"/>
                    <a:pt x="488" y="398"/>
                    <a:pt x="484" y="390"/>
                  </a:cubicBezTo>
                  <a:lnTo>
                    <a:pt x="263" y="13"/>
                  </a:lnTo>
                  <a:cubicBezTo>
                    <a:pt x="259" y="5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8440787" y="2982046"/>
              <a:ext cx="53485" cy="54298"/>
            </a:xfrm>
            <a:custGeom>
              <a:rect b="b" l="l" r="r" t="t"/>
              <a:pathLst>
                <a:path extrusionOk="0" h="267" w="263">
                  <a:moveTo>
                    <a:pt x="132" y="50"/>
                  </a:moveTo>
                  <a:cubicBezTo>
                    <a:pt x="181" y="50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50"/>
                    <a:pt x="132" y="50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5" y="266"/>
                    <a:pt x="263" y="205"/>
                    <a:pt x="263" y="135"/>
                  </a:cubicBezTo>
                  <a:cubicBezTo>
                    <a:pt x="263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 flipH="1">
              <a:off x="8670386" y="2848028"/>
              <a:ext cx="46774" cy="46774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2" y="46"/>
                    <a:pt x="184" y="74"/>
                    <a:pt x="184" y="115"/>
                  </a:cubicBezTo>
                  <a:cubicBezTo>
                    <a:pt x="184" y="152"/>
                    <a:pt x="152" y="181"/>
                    <a:pt x="115" y="181"/>
                  </a:cubicBezTo>
                  <a:cubicBezTo>
                    <a:pt x="78" y="181"/>
                    <a:pt x="45" y="152"/>
                    <a:pt x="45" y="115"/>
                  </a:cubicBezTo>
                  <a:cubicBezTo>
                    <a:pt x="45" y="74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49" y="1"/>
                    <a:pt x="0" y="50"/>
                    <a:pt x="0" y="115"/>
                  </a:cubicBezTo>
                  <a:cubicBezTo>
                    <a:pt x="0" y="177"/>
                    <a:pt x="49" y="230"/>
                    <a:pt x="115" y="230"/>
                  </a:cubicBezTo>
                  <a:cubicBezTo>
                    <a:pt x="176" y="230"/>
                    <a:pt x="229" y="177"/>
                    <a:pt x="229" y="115"/>
                  </a:cubicBezTo>
                  <a:cubicBezTo>
                    <a:pt x="229" y="50"/>
                    <a:pt x="176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 flipH="1">
              <a:off x="8543079" y="2947880"/>
              <a:ext cx="34369" cy="35182"/>
            </a:xfrm>
            <a:custGeom>
              <a:rect b="b" l="l" r="r" t="t"/>
              <a:pathLst>
                <a:path extrusionOk="0" h="173" w="169">
                  <a:moveTo>
                    <a:pt x="82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2" y="128"/>
                  </a:cubicBezTo>
                  <a:cubicBezTo>
                    <a:pt x="62" y="128"/>
                    <a:pt x="46" y="107"/>
                    <a:pt x="46" y="87"/>
                  </a:cubicBezTo>
                  <a:cubicBezTo>
                    <a:pt x="46" y="66"/>
                    <a:pt x="62" y="50"/>
                    <a:pt x="82" y="50"/>
                  </a:cubicBezTo>
                  <a:close/>
                  <a:moveTo>
                    <a:pt x="82" y="1"/>
                  </a:moveTo>
                  <a:cubicBezTo>
                    <a:pt x="37" y="1"/>
                    <a:pt x="1" y="42"/>
                    <a:pt x="1" y="87"/>
                  </a:cubicBezTo>
                  <a:cubicBezTo>
                    <a:pt x="1" y="136"/>
                    <a:pt x="37" y="173"/>
                    <a:pt x="82" y="173"/>
                  </a:cubicBezTo>
                  <a:cubicBezTo>
                    <a:pt x="132" y="173"/>
                    <a:pt x="168" y="136"/>
                    <a:pt x="168" y="87"/>
                  </a:cubicBezTo>
                  <a:cubicBezTo>
                    <a:pt x="168" y="42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8522336" y="2788035"/>
              <a:ext cx="65890" cy="106767"/>
            </a:xfrm>
            <a:custGeom>
              <a:rect b="b" l="l" r="r" t="t"/>
              <a:pathLst>
                <a:path extrusionOk="0" h="525" w="324">
                  <a:moveTo>
                    <a:pt x="164" y="71"/>
                  </a:moveTo>
                  <a:lnTo>
                    <a:pt x="275" y="263"/>
                  </a:lnTo>
                  <a:lnTo>
                    <a:pt x="164" y="455"/>
                  </a:lnTo>
                  <a:lnTo>
                    <a:pt x="54" y="263"/>
                  </a:lnTo>
                  <a:lnTo>
                    <a:pt x="164" y="71"/>
                  </a:lnTo>
                  <a:close/>
                  <a:moveTo>
                    <a:pt x="164" y="1"/>
                  </a:moveTo>
                  <a:cubicBezTo>
                    <a:pt x="156" y="1"/>
                    <a:pt x="148" y="9"/>
                    <a:pt x="144" y="13"/>
                  </a:cubicBezTo>
                  <a:lnTo>
                    <a:pt x="5" y="251"/>
                  </a:lnTo>
                  <a:cubicBezTo>
                    <a:pt x="0" y="259"/>
                    <a:pt x="0" y="267"/>
                    <a:pt x="5" y="275"/>
                  </a:cubicBezTo>
                  <a:lnTo>
                    <a:pt x="144" y="512"/>
                  </a:lnTo>
                  <a:cubicBezTo>
                    <a:pt x="148" y="521"/>
                    <a:pt x="156" y="525"/>
                    <a:pt x="164" y="525"/>
                  </a:cubicBezTo>
                  <a:cubicBezTo>
                    <a:pt x="172" y="525"/>
                    <a:pt x="180" y="521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9"/>
                    <a:pt x="320" y="251"/>
                  </a:cubicBezTo>
                  <a:lnTo>
                    <a:pt x="185" y="13"/>
                  </a:lnTo>
                  <a:cubicBezTo>
                    <a:pt x="180" y="9"/>
                    <a:pt x="17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 flipH="1">
              <a:off x="8778577" y="3040209"/>
              <a:ext cx="35182" cy="35182"/>
            </a:xfrm>
            <a:custGeom>
              <a:rect b="b" l="l" r="r" t="t"/>
              <a:pathLst>
                <a:path extrusionOk="0" h="173" w="173">
                  <a:moveTo>
                    <a:pt x="86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6" y="128"/>
                  </a:cubicBezTo>
                  <a:cubicBezTo>
                    <a:pt x="62" y="128"/>
                    <a:pt x="45" y="107"/>
                    <a:pt x="45" y="87"/>
                  </a:cubicBezTo>
                  <a:cubicBezTo>
                    <a:pt x="45" y="66"/>
                    <a:pt x="62" y="50"/>
                    <a:pt x="86" y="50"/>
                  </a:cubicBezTo>
                  <a:close/>
                  <a:moveTo>
                    <a:pt x="86" y="1"/>
                  </a:moveTo>
                  <a:cubicBezTo>
                    <a:pt x="37" y="1"/>
                    <a:pt x="0" y="42"/>
                    <a:pt x="0" y="87"/>
                  </a:cubicBezTo>
                  <a:cubicBezTo>
                    <a:pt x="0" y="136"/>
                    <a:pt x="37" y="173"/>
                    <a:pt x="86" y="173"/>
                  </a:cubicBezTo>
                  <a:cubicBezTo>
                    <a:pt x="131" y="173"/>
                    <a:pt x="172" y="136"/>
                    <a:pt x="172" y="87"/>
                  </a:cubicBezTo>
                  <a:cubicBezTo>
                    <a:pt x="172" y="42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7"/>
          <p:cNvGrpSpPr/>
          <p:nvPr/>
        </p:nvGrpSpPr>
        <p:grpSpPr>
          <a:xfrm flipH="1" rot="10800000">
            <a:off x="-1143421" y="800225"/>
            <a:ext cx="1714544" cy="1308245"/>
            <a:chOff x="7622029" y="725775"/>
            <a:chExt cx="1714544" cy="1308245"/>
          </a:xfrm>
        </p:grpSpPr>
        <p:sp>
          <p:nvSpPr>
            <p:cNvPr id="94" name="Google Shape;94;p17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" name="Google Shape;95;p17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96" name="Google Shape;96;p17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17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2" name="Google Shape;102;p18"/>
          <p:cNvGrpSpPr/>
          <p:nvPr/>
        </p:nvGrpSpPr>
        <p:grpSpPr>
          <a:xfrm>
            <a:off x="8315737" y="170762"/>
            <a:ext cx="2195528" cy="1121234"/>
            <a:chOff x="-1145738" y="-133438"/>
            <a:chExt cx="2195528" cy="1121234"/>
          </a:xfrm>
        </p:grpSpPr>
        <p:grpSp>
          <p:nvGrpSpPr>
            <p:cNvPr id="103" name="Google Shape;103;p18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04" name="Google Shape;104;p18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8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8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8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18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8"/>
          <p:cNvGrpSpPr/>
          <p:nvPr/>
        </p:nvGrpSpPr>
        <p:grpSpPr>
          <a:xfrm rot="-899960">
            <a:off x="216314" y="291954"/>
            <a:ext cx="734682" cy="611056"/>
            <a:chOff x="713225" y="682475"/>
            <a:chExt cx="734704" cy="611075"/>
          </a:xfrm>
        </p:grpSpPr>
        <p:sp>
          <p:nvSpPr>
            <p:cNvPr id="112" name="Google Shape;112;p1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8"/>
          <p:cNvGrpSpPr/>
          <p:nvPr/>
        </p:nvGrpSpPr>
        <p:grpSpPr>
          <a:xfrm>
            <a:off x="-90412" y="4311225"/>
            <a:ext cx="890923" cy="890330"/>
            <a:chOff x="-90412" y="4311225"/>
            <a:chExt cx="890923" cy="890330"/>
          </a:xfrm>
        </p:grpSpPr>
        <p:sp>
          <p:nvSpPr>
            <p:cNvPr id="116" name="Google Shape;116;p18"/>
            <p:cNvSpPr/>
            <p:nvPr/>
          </p:nvSpPr>
          <p:spPr>
            <a:xfrm flipH="1">
              <a:off x="-90412" y="4311225"/>
              <a:ext cx="532176" cy="84997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 flipH="1">
              <a:off x="-49467" y="4388880"/>
              <a:ext cx="382630" cy="761496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 flipH="1">
              <a:off x="102078" y="452207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 flipH="1">
              <a:off x="171381" y="4643258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 flipH="1">
              <a:off x="-54289" y="4712207"/>
              <a:ext cx="854800" cy="489348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 flipH="1">
              <a:off x="-46642" y="4785743"/>
              <a:ext cx="769614" cy="371335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 flipH="1">
              <a:off x="391523" y="4753387"/>
              <a:ext cx="72243" cy="193551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 flipH="1">
              <a:off x="168556" y="4860692"/>
              <a:ext cx="72008" cy="193551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 flipH="1">
              <a:off x="168675" y="5051064"/>
              <a:ext cx="196139" cy="72243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 flipH="1">
              <a:off x="397171" y="4940936"/>
              <a:ext cx="196257" cy="72596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8"/>
          <p:cNvGrpSpPr/>
          <p:nvPr/>
        </p:nvGrpSpPr>
        <p:grpSpPr>
          <a:xfrm flipH="1">
            <a:off x="3" y="4786570"/>
            <a:ext cx="265559" cy="193904"/>
            <a:chOff x="10793423" y="3971757"/>
            <a:chExt cx="265559" cy="193904"/>
          </a:xfrm>
        </p:grpSpPr>
        <p:sp>
          <p:nvSpPr>
            <p:cNvPr id="127" name="Google Shape;127;p18"/>
            <p:cNvSpPr/>
            <p:nvPr/>
          </p:nvSpPr>
          <p:spPr>
            <a:xfrm>
              <a:off x="10987445" y="3971757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0793423" y="4092946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8387375" y="4311225"/>
            <a:ext cx="890923" cy="890330"/>
            <a:chOff x="8387375" y="4311225"/>
            <a:chExt cx="890923" cy="890330"/>
          </a:xfrm>
        </p:grpSpPr>
        <p:grpSp>
          <p:nvGrpSpPr>
            <p:cNvPr id="130" name="Google Shape;130;p18"/>
            <p:cNvGrpSpPr/>
            <p:nvPr/>
          </p:nvGrpSpPr>
          <p:grpSpPr>
            <a:xfrm>
              <a:off x="8387375" y="4311225"/>
              <a:ext cx="890923" cy="890330"/>
              <a:chOff x="10360550" y="3760913"/>
              <a:chExt cx="890923" cy="890330"/>
            </a:xfrm>
          </p:grpSpPr>
          <p:sp>
            <p:nvSpPr>
              <p:cNvPr id="131" name="Google Shape;131;p18"/>
              <p:cNvSpPr/>
              <p:nvPr/>
            </p:nvSpPr>
            <p:spPr>
              <a:xfrm>
                <a:off x="10719297" y="3760913"/>
                <a:ext cx="532176" cy="849976"/>
              </a:xfrm>
              <a:custGeom>
                <a:rect b="b" l="l" r="r" t="t"/>
                <a:pathLst>
                  <a:path extrusionOk="0" h="7224" w="4523">
                    <a:moveTo>
                      <a:pt x="606" y="0"/>
                    </a:moveTo>
                    <a:cubicBezTo>
                      <a:pt x="606" y="0"/>
                      <a:pt x="0" y="1674"/>
                      <a:pt x="496" y="3503"/>
                    </a:cubicBezTo>
                    <a:cubicBezTo>
                      <a:pt x="868" y="4870"/>
                      <a:pt x="1858" y="6323"/>
                      <a:pt x="4183" y="7223"/>
                    </a:cubicBezTo>
                    <a:cubicBezTo>
                      <a:pt x="4432" y="6364"/>
                      <a:pt x="4522" y="5594"/>
                      <a:pt x="4490" y="4911"/>
                    </a:cubicBezTo>
                    <a:cubicBezTo>
                      <a:pt x="4322" y="1167"/>
                      <a:pt x="606" y="0"/>
                      <a:pt x="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10827897" y="3838567"/>
                <a:ext cx="382630" cy="761496"/>
              </a:xfrm>
              <a:custGeom>
                <a:rect b="b" l="l" r="r" t="t"/>
                <a:pathLst>
                  <a:path extrusionOk="0" h="6472" w="3252">
                    <a:moveTo>
                      <a:pt x="33" y="1"/>
                    </a:moveTo>
                    <a:cubicBezTo>
                      <a:pt x="16" y="1"/>
                      <a:pt x="0" y="14"/>
                      <a:pt x="10" y="32"/>
                    </a:cubicBezTo>
                    <a:lnTo>
                      <a:pt x="3194" y="6457"/>
                    </a:lnTo>
                    <a:cubicBezTo>
                      <a:pt x="3200" y="6467"/>
                      <a:pt x="3210" y="6472"/>
                      <a:pt x="3220" y="6472"/>
                    </a:cubicBezTo>
                    <a:cubicBezTo>
                      <a:pt x="3236" y="6472"/>
                      <a:pt x="3251" y="6458"/>
                      <a:pt x="3243" y="6440"/>
                    </a:cubicBezTo>
                    <a:lnTo>
                      <a:pt x="60" y="16"/>
                    </a:lnTo>
                    <a:cubicBezTo>
                      <a:pt x="54" y="5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8"/>
              <p:cNvSpPr/>
              <p:nvPr/>
            </p:nvSpPr>
            <p:spPr>
              <a:xfrm>
                <a:off x="10987445" y="3971757"/>
                <a:ext cx="71537" cy="193904"/>
              </a:xfrm>
              <a:custGeom>
                <a:rect b="b" l="l" r="r" t="t"/>
                <a:pathLst>
                  <a:path extrusionOk="0" h="1648" w="608">
                    <a:moveTo>
                      <a:pt x="576" y="1"/>
                    </a:moveTo>
                    <a:cubicBezTo>
                      <a:pt x="568" y="1"/>
                      <a:pt x="560" y="6"/>
                      <a:pt x="557" y="17"/>
                    </a:cubicBezTo>
                    <a:cubicBezTo>
                      <a:pt x="512" y="148"/>
                      <a:pt x="467" y="279"/>
                      <a:pt x="422" y="410"/>
                    </a:cubicBezTo>
                    <a:lnTo>
                      <a:pt x="9" y="1613"/>
                    </a:lnTo>
                    <a:cubicBezTo>
                      <a:pt x="1" y="1632"/>
                      <a:pt x="18" y="1647"/>
                      <a:pt x="34" y="1647"/>
                    </a:cubicBezTo>
                    <a:cubicBezTo>
                      <a:pt x="42" y="1647"/>
                      <a:pt x="50" y="1643"/>
                      <a:pt x="54" y="1634"/>
                    </a:cubicBezTo>
                    <a:cubicBezTo>
                      <a:pt x="99" y="1503"/>
                      <a:pt x="79" y="1564"/>
                      <a:pt x="124" y="1433"/>
                    </a:cubicBezTo>
                    <a:lnTo>
                      <a:pt x="602" y="38"/>
                    </a:lnTo>
                    <a:cubicBezTo>
                      <a:pt x="608" y="17"/>
                      <a:pt x="591" y="1"/>
                      <a:pt x="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8"/>
              <p:cNvSpPr/>
              <p:nvPr/>
            </p:nvSpPr>
            <p:spPr>
              <a:xfrm>
                <a:off x="10793423" y="4092946"/>
                <a:ext cx="196257" cy="68360"/>
              </a:xfrm>
              <a:custGeom>
                <a:rect b="b" l="l" r="r" t="t"/>
                <a:pathLst>
                  <a:path extrusionOk="0" h="581" w="1668">
                    <a:moveTo>
                      <a:pt x="29" y="0"/>
                    </a:moveTo>
                    <a:cubicBezTo>
                      <a:pt x="7" y="0"/>
                      <a:pt x="0" y="40"/>
                      <a:pt x="29" y="51"/>
                    </a:cubicBezTo>
                    <a:lnTo>
                      <a:pt x="1236" y="448"/>
                    </a:lnTo>
                    <a:lnTo>
                      <a:pt x="1629" y="579"/>
                    </a:lnTo>
                    <a:cubicBezTo>
                      <a:pt x="1633" y="580"/>
                      <a:pt x="1636" y="581"/>
                      <a:pt x="1639" y="581"/>
                    </a:cubicBezTo>
                    <a:cubicBezTo>
                      <a:pt x="1663" y="581"/>
                      <a:pt x="1667" y="541"/>
                      <a:pt x="1642" y="534"/>
                    </a:cubicBezTo>
                    <a:lnTo>
                      <a:pt x="242" y="63"/>
                    </a:lnTo>
                    <a:cubicBezTo>
                      <a:pt x="107" y="23"/>
                      <a:pt x="168" y="43"/>
                      <a:pt x="37" y="2"/>
                    </a:cubicBezTo>
                    <a:cubicBezTo>
                      <a:pt x="34" y="1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>
                <a:off x="10360550" y="4161894"/>
                <a:ext cx="854800" cy="489348"/>
              </a:xfrm>
              <a:custGeom>
                <a:rect b="b" l="l" r="r" t="t"/>
                <a:pathLst>
                  <a:path extrusionOk="0" h="4159" w="7265">
                    <a:moveTo>
                      <a:pt x="2056" y="1"/>
                    </a:moveTo>
                    <a:cubicBezTo>
                      <a:pt x="876" y="1"/>
                      <a:pt x="1" y="329"/>
                      <a:pt x="1" y="329"/>
                    </a:cubicBezTo>
                    <a:cubicBezTo>
                      <a:pt x="1" y="329"/>
                      <a:pt x="553" y="2023"/>
                      <a:pt x="2067" y="3156"/>
                    </a:cubicBezTo>
                    <a:cubicBezTo>
                      <a:pt x="2832" y="3729"/>
                      <a:pt x="3840" y="4159"/>
                      <a:pt x="5143" y="4159"/>
                    </a:cubicBezTo>
                    <a:cubicBezTo>
                      <a:pt x="5778" y="4159"/>
                      <a:pt x="6483" y="4056"/>
                      <a:pt x="7264" y="3819"/>
                    </a:cubicBezTo>
                    <a:cubicBezTo>
                      <a:pt x="6933" y="2989"/>
                      <a:pt x="6528" y="2330"/>
                      <a:pt x="6086" y="1810"/>
                    </a:cubicBezTo>
                    <a:cubicBezTo>
                      <a:pt x="4843" y="357"/>
                      <a:pt x="3285" y="1"/>
                      <a:pt x="2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10438088" y="4235431"/>
                <a:ext cx="769614" cy="371335"/>
              </a:xfrm>
              <a:custGeom>
                <a:rect b="b" l="l" r="r" t="t"/>
                <a:pathLst>
                  <a:path extrusionOk="0" h="3156" w="6541">
                    <a:moveTo>
                      <a:pt x="43" y="0"/>
                    </a:moveTo>
                    <a:cubicBezTo>
                      <a:pt x="19" y="0"/>
                      <a:pt x="0" y="33"/>
                      <a:pt x="25" y="47"/>
                    </a:cubicBezTo>
                    <a:lnTo>
                      <a:pt x="6491" y="3153"/>
                    </a:lnTo>
                    <a:cubicBezTo>
                      <a:pt x="6494" y="3155"/>
                      <a:pt x="6498" y="3156"/>
                      <a:pt x="6501" y="3156"/>
                    </a:cubicBezTo>
                    <a:cubicBezTo>
                      <a:pt x="6525" y="3156"/>
                      <a:pt x="6540" y="3123"/>
                      <a:pt x="6515" y="3112"/>
                    </a:cubicBezTo>
                    <a:lnTo>
                      <a:pt x="54" y="2"/>
                    </a:lnTo>
                    <a:cubicBezTo>
                      <a:pt x="50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>
                <a:off x="10697294" y="4203075"/>
                <a:ext cx="72243" cy="193551"/>
              </a:xfrm>
              <a:custGeom>
                <a:rect b="b" l="l" r="r" t="t"/>
                <a:pathLst>
                  <a:path extrusionOk="0" h="1645" w="614">
                    <a:moveTo>
                      <a:pt x="30" y="0"/>
                    </a:moveTo>
                    <a:cubicBezTo>
                      <a:pt x="14" y="0"/>
                      <a:pt x="0" y="12"/>
                      <a:pt x="7" y="32"/>
                    </a:cubicBezTo>
                    <a:cubicBezTo>
                      <a:pt x="52" y="163"/>
                      <a:pt x="97" y="294"/>
                      <a:pt x="146" y="425"/>
                    </a:cubicBezTo>
                    <a:lnTo>
                      <a:pt x="560" y="1628"/>
                    </a:lnTo>
                    <a:cubicBezTo>
                      <a:pt x="563" y="1639"/>
                      <a:pt x="573" y="1644"/>
                      <a:pt x="583" y="1644"/>
                    </a:cubicBezTo>
                    <a:cubicBezTo>
                      <a:pt x="598" y="1644"/>
                      <a:pt x="614" y="1633"/>
                      <a:pt x="609" y="1615"/>
                    </a:cubicBezTo>
                    <a:cubicBezTo>
                      <a:pt x="560" y="1485"/>
                      <a:pt x="584" y="1546"/>
                      <a:pt x="539" y="1415"/>
                    </a:cubicBezTo>
                    <a:lnTo>
                      <a:pt x="56" y="20"/>
                    </a:lnTo>
                    <a:cubicBezTo>
                      <a:pt x="51" y="6"/>
                      <a:pt x="40" y="0"/>
                      <a:pt x="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10920496" y="4310380"/>
                <a:ext cx="72008" cy="193551"/>
              </a:xfrm>
              <a:custGeom>
                <a:rect b="b" l="l" r="r" t="t"/>
                <a:pathLst>
                  <a:path extrusionOk="0" h="1645" w="612">
                    <a:moveTo>
                      <a:pt x="29" y="1"/>
                    </a:moveTo>
                    <a:cubicBezTo>
                      <a:pt x="15" y="1"/>
                      <a:pt x="0" y="12"/>
                      <a:pt x="5" y="28"/>
                    </a:cubicBezTo>
                    <a:cubicBezTo>
                      <a:pt x="54" y="163"/>
                      <a:pt x="99" y="294"/>
                      <a:pt x="144" y="425"/>
                    </a:cubicBezTo>
                    <a:lnTo>
                      <a:pt x="557" y="1628"/>
                    </a:lnTo>
                    <a:cubicBezTo>
                      <a:pt x="561" y="1640"/>
                      <a:pt x="570" y="1645"/>
                      <a:pt x="580" y="1645"/>
                    </a:cubicBezTo>
                    <a:cubicBezTo>
                      <a:pt x="596" y="1645"/>
                      <a:pt x="612" y="1633"/>
                      <a:pt x="607" y="1616"/>
                    </a:cubicBezTo>
                    <a:cubicBezTo>
                      <a:pt x="562" y="1481"/>
                      <a:pt x="586" y="1546"/>
                      <a:pt x="541" y="1411"/>
                    </a:cubicBezTo>
                    <a:lnTo>
                      <a:pt x="54" y="20"/>
                    </a:lnTo>
                    <a:cubicBezTo>
                      <a:pt x="51" y="6"/>
                      <a:pt x="40" y="1"/>
                      <a:pt x="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10796247" y="4500752"/>
                <a:ext cx="196139" cy="72243"/>
              </a:xfrm>
              <a:custGeom>
                <a:rect b="b" l="l" r="r" t="t"/>
                <a:pathLst>
                  <a:path extrusionOk="0" h="614" w="1667">
                    <a:moveTo>
                      <a:pt x="1627" y="0"/>
                    </a:moveTo>
                    <a:cubicBezTo>
                      <a:pt x="1624" y="0"/>
                      <a:pt x="1621" y="1"/>
                      <a:pt x="1618" y="2"/>
                    </a:cubicBezTo>
                    <a:lnTo>
                      <a:pt x="226" y="493"/>
                    </a:lnTo>
                    <a:cubicBezTo>
                      <a:pt x="95" y="538"/>
                      <a:pt x="157" y="522"/>
                      <a:pt x="26" y="567"/>
                    </a:cubicBezTo>
                    <a:cubicBezTo>
                      <a:pt x="0" y="578"/>
                      <a:pt x="13" y="614"/>
                      <a:pt x="36" y="614"/>
                    </a:cubicBezTo>
                    <a:cubicBezTo>
                      <a:pt x="40" y="614"/>
                      <a:pt x="43" y="613"/>
                      <a:pt x="46" y="612"/>
                    </a:cubicBezTo>
                    <a:lnTo>
                      <a:pt x="1245" y="186"/>
                    </a:lnTo>
                    <a:cubicBezTo>
                      <a:pt x="1376" y="137"/>
                      <a:pt x="1507" y="92"/>
                      <a:pt x="1638" y="47"/>
                    </a:cubicBezTo>
                    <a:cubicBezTo>
                      <a:pt x="1667" y="36"/>
                      <a:pt x="1651" y="0"/>
                      <a:pt x="1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10567632" y="4390623"/>
                <a:ext cx="196257" cy="72596"/>
              </a:xfrm>
              <a:custGeom>
                <a:rect b="b" l="l" r="r" t="t"/>
                <a:pathLst>
                  <a:path extrusionOk="0" h="617" w="1668">
                    <a:moveTo>
                      <a:pt x="1625" y="0"/>
                    </a:moveTo>
                    <a:cubicBezTo>
                      <a:pt x="1622" y="0"/>
                      <a:pt x="1619" y="0"/>
                      <a:pt x="1617" y="1"/>
                    </a:cubicBezTo>
                    <a:lnTo>
                      <a:pt x="225" y="496"/>
                    </a:lnTo>
                    <a:cubicBezTo>
                      <a:pt x="95" y="541"/>
                      <a:pt x="160" y="525"/>
                      <a:pt x="29" y="570"/>
                    </a:cubicBezTo>
                    <a:cubicBezTo>
                      <a:pt x="0" y="581"/>
                      <a:pt x="13" y="617"/>
                      <a:pt x="38" y="617"/>
                    </a:cubicBezTo>
                    <a:cubicBezTo>
                      <a:pt x="42" y="617"/>
                      <a:pt x="46" y="616"/>
                      <a:pt x="49" y="615"/>
                    </a:cubicBezTo>
                    <a:lnTo>
                      <a:pt x="1244" y="189"/>
                    </a:lnTo>
                    <a:cubicBezTo>
                      <a:pt x="1375" y="140"/>
                      <a:pt x="1506" y="95"/>
                      <a:pt x="1637" y="50"/>
                    </a:cubicBezTo>
                    <a:cubicBezTo>
                      <a:pt x="1667" y="39"/>
                      <a:pt x="1653" y="0"/>
                      <a:pt x="1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18"/>
            <p:cNvSpPr/>
            <p:nvPr/>
          </p:nvSpPr>
          <p:spPr>
            <a:xfrm>
              <a:off x="9106770" y="471162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0" y="1155200"/>
            <a:ext cx="356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572000" y="1870450"/>
            <a:ext cx="3567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5" name="Google Shape;145;p19"/>
          <p:cNvSpPr/>
          <p:nvPr>
            <p:ph idx="2" type="pic"/>
          </p:nvPr>
        </p:nvSpPr>
        <p:spPr>
          <a:xfrm>
            <a:off x="490425" y="801792"/>
            <a:ext cx="3858900" cy="3802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46" name="Google Shape;146;p19"/>
          <p:cNvGrpSpPr/>
          <p:nvPr/>
        </p:nvGrpSpPr>
        <p:grpSpPr>
          <a:xfrm>
            <a:off x="7622029" y="725775"/>
            <a:ext cx="1714544" cy="1308245"/>
            <a:chOff x="7622029" y="725775"/>
            <a:chExt cx="1714544" cy="1308245"/>
          </a:xfrm>
        </p:grpSpPr>
        <p:sp>
          <p:nvSpPr>
            <p:cNvPr id="147" name="Google Shape;147;p19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19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" name="Google Shape;152;p19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9"/>
          <p:cNvGrpSpPr/>
          <p:nvPr/>
        </p:nvGrpSpPr>
        <p:grpSpPr>
          <a:xfrm flipH="1" rot="-2700000">
            <a:off x="39161" y="203965"/>
            <a:ext cx="1348140" cy="1121287"/>
            <a:chOff x="713225" y="682475"/>
            <a:chExt cx="734704" cy="611075"/>
          </a:xfrm>
        </p:grpSpPr>
        <p:sp>
          <p:nvSpPr>
            <p:cNvPr id="154" name="Google Shape;154;p19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241776" y="170800"/>
            <a:ext cx="9292786" cy="4601237"/>
          </a:xfrm>
          <a:custGeom>
            <a:rect b="b" l="l" r="r" t="t"/>
            <a:pathLst>
              <a:path extrusionOk="0" h="20018" w="36323">
                <a:moveTo>
                  <a:pt x="16267" y="1"/>
                </a:moveTo>
                <a:cubicBezTo>
                  <a:pt x="12717" y="1"/>
                  <a:pt x="9239" y="825"/>
                  <a:pt x="6597" y="2585"/>
                </a:cubicBezTo>
                <a:cubicBezTo>
                  <a:pt x="3483" y="4783"/>
                  <a:pt x="1" y="9120"/>
                  <a:pt x="1380" y="13057"/>
                </a:cubicBezTo>
                <a:cubicBezTo>
                  <a:pt x="3479" y="17919"/>
                  <a:pt x="9875" y="17620"/>
                  <a:pt x="14389" y="18381"/>
                </a:cubicBezTo>
                <a:cubicBezTo>
                  <a:pt x="17405" y="18913"/>
                  <a:pt x="16807" y="20018"/>
                  <a:pt x="23146" y="20018"/>
                </a:cubicBezTo>
                <a:cubicBezTo>
                  <a:pt x="26776" y="20018"/>
                  <a:pt x="29849" y="19142"/>
                  <a:pt x="31318" y="16372"/>
                </a:cubicBezTo>
                <a:cubicBezTo>
                  <a:pt x="36323" y="6227"/>
                  <a:pt x="26022" y="1"/>
                  <a:pt x="162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hasCustomPrompt="1" type="title"/>
          </p:nvPr>
        </p:nvSpPr>
        <p:spPr>
          <a:xfrm>
            <a:off x="713225" y="1288250"/>
            <a:ext cx="7717500" cy="19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713250" y="3358325"/>
            <a:ext cx="771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8" name="Google Shape;168;p23"/>
          <p:cNvGrpSpPr/>
          <p:nvPr/>
        </p:nvGrpSpPr>
        <p:grpSpPr>
          <a:xfrm>
            <a:off x="-999872" y="3607662"/>
            <a:ext cx="2790608" cy="2514017"/>
            <a:chOff x="-999853" y="3836869"/>
            <a:chExt cx="2535994" cy="2284639"/>
          </a:xfrm>
        </p:grpSpPr>
        <p:sp>
          <p:nvSpPr>
            <p:cNvPr id="169" name="Google Shape;169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71" name="Google Shape;171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23"/>
          <p:cNvGrpSpPr/>
          <p:nvPr/>
        </p:nvGrpSpPr>
        <p:grpSpPr>
          <a:xfrm flipH="1">
            <a:off x="7353553" y="3607662"/>
            <a:ext cx="2790608" cy="2514017"/>
            <a:chOff x="-999853" y="3836869"/>
            <a:chExt cx="2535994" cy="2284639"/>
          </a:xfrm>
        </p:grpSpPr>
        <p:sp>
          <p:nvSpPr>
            <p:cNvPr id="190" name="Google Shape;190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92" name="Google Shape;192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0" name="Google Shape;210;p23"/>
          <p:cNvGrpSpPr/>
          <p:nvPr/>
        </p:nvGrpSpPr>
        <p:grpSpPr>
          <a:xfrm>
            <a:off x="345875" y="233963"/>
            <a:ext cx="734704" cy="611075"/>
            <a:chOff x="713225" y="682475"/>
            <a:chExt cx="734704" cy="611075"/>
          </a:xfrm>
        </p:grpSpPr>
        <p:sp>
          <p:nvSpPr>
            <p:cNvPr id="211" name="Google Shape;211;p23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7749735" y="-204212"/>
            <a:ext cx="1998244" cy="1351547"/>
            <a:chOff x="7593185" y="-204212"/>
            <a:chExt cx="1998244" cy="1351547"/>
          </a:xfrm>
        </p:grpSpPr>
        <p:grpSp>
          <p:nvGrpSpPr>
            <p:cNvPr id="215" name="Google Shape;215;p23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16" name="Google Shape;216;p23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23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19" name="Google Shape;219;p23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hasCustomPrompt="1" idx="2" type="title"/>
          </p:nvPr>
        </p:nvSpPr>
        <p:spPr>
          <a:xfrm>
            <a:off x="5029550" y="10177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25"/>
          <p:cNvSpPr txBox="1"/>
          <p:nvPr>
            <p:ph hasCustomPrompt="1" idx="3" type="title"/>
          </p:nvPr>
        </p:nvSpPr>
        <p:spPr>
          <a:xfrm>
            <a:off x="5029550" y="177189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25"/>
          <p:cNvSpPr txBox="1"/>
          <p:nvPr>
            <p:ph hasCustomPrompt="1" idx="4" type="title"/>
          </p:nvPr>
        </p:nvSpPr>
        <p:spPr>
          <a:xfrm>
            <a:off x="5029550" y="252607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/>
          <p:nvPr>
            <p:ph idx="1" type="subTitle"/>
          </p:nvPr>
        </p:nvSpPr>
        <p:spPr>
          <a:xfrm>
            <a:off x="5764250" y="10177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25"/>
          <p:cNvSpPr txBox="1"/>
          <p:nvPr>
            <p:ph idx="5" type="subTitle"/>
          </p:nvPr>
        </p:nvSpPr>
        <p:spPr>
          <a:xfrm>
            <a:off x="5764250" y="177190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6" type="subTitle"/>
          </p:nvPr>
        </p:nvSpPr>
        <p:spPr>
          <a:xfrm>
            <a:off x="5764250" y="252607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hasCustomPrompt="1" idx="7" type="title"/>
          </p:nvPr>
        </p:nvSpPr>
        <p:spPr>
          <a:xfrm>
            <a:off x="5029550" y="328024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25"/>
          <p:cNvSpPr txBox="1"/>
          <p:nvPr>
            <p:ph hasCustomPrompt="1" idx="8" type="title"/>
          </p:nvPr>
        </p:nvSpPr>
        <p:spPr>
          <a:xfrm>
            <a:off x="5029550" y="40344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25"/>
          <p:cNvSpPr txBox="1"/>
          <p:nvPr>
            <p:ph idx="9" type="subTitle"/>
          </p:nvPr>
        </p:nvSpPr>
        <p:spPr>
          <a:xfrm>
            <a:off x="5764250" y="32802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13" type="subTitle"/>
          </p:nvPr>
        </p:nvSpPr>
        <p:spPr>
          <a:xfrm>
            <a:off x="5764250" y="40344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35" name="Google Shape;235;p25"/>
          <p:cNvGrpSpPr/>
          <p:nvPr/>
        </p:nvGrpSpPr>
        <p:grpSpPr>
          <a:xfrm>
            <a:off x="7593185" y="-204212"/>
            <a:ext cx="1998244" cy="1351547"/>
            <a:chOff x="7593185" y="-204212"/>
            <a:chExt cx="1998244" cy="1351547"/>
          </a:xfrm>
        </p:grpSpPr>
        <p:grpSp>
          <p:nvGrpSpPr>
            <p:cNvPr id="236" name="Google Shape;236;p25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5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40" name="Google Shape;240;p25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720000" y="1017725"/>
            <a:ext cx="77040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720000" y="1430825"/>
            <a:ext cx="33219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9pPr>
          </a:lstStyle>
          <a:p/>
        </p:txBody>
      </p:sp>
      <p:grpSp>
        <p:nvGrpSpPr>
          <p:cNvPr id="249" name="Google Shape;249;p27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50" name="Google Shape;250;p27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51" name="Google Shape;251;p27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27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259" name="Google Shape;259;p27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27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261" name="Google Shape;261;p2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1" name="Google Shape;281;p28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282" name="Google Shape;282;p2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8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286" name="Google Shape;286;p28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87" name="Google Shape;287;p28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28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90" name="Google Shape;290;p28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5" name="Google Shape;295;p29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96" name="Google Shape;296;p2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97" name="Google Shape;297;p2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" name="Google Shape;303;p2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9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305" name="Google Shape;305;p29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29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07" name="Google Shape;307;p29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9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1" type="subTitle"/>
          </p:nvPr>
        </p:nvSpPr>
        <p:spPr>
          <a:xfrm>
            <a:off x="93762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" name="Google Shape;328;p30"/>
          <p:cNvSpPr txBox="1"/>
          <p:nvPr>
            <p:ph idx="2" type="subTitle"/>
          </p:nvPr>
        </p:nvSpPr>
        <p:spPr>
          <a:xfrm>
            <a:off x="3484350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9" name="Google Shape;329;p30"/>
          <p:cNvSpPr txBox="1"/>
          <p:nvPr>
            <p:ph idx="3" type="subTitle"/>
          </p:nvPr>
        </p:nvSpPr>
        <p:spPr>
          <a:xfrm>
            <a:off x="603107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30"/>
          <p:cNvSpPr txBox="1"/>
          <p:nvPr>
            <p:ph idx="4" type="subTitle"/>
          </p:nvPr>
        </p:nvSpPr>
        <p:spPr>
          <a:xfrm>
            <a:off x="93762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30"/>
          <p:cNvSpPr txBox="1"/>
          <p:nvPr>
            <p:ph idx="5" type="subTitle"/>
          </p:nvPr>
        </p:nvSpPr>
        <p:spPr>
          <a:xfrm>
            <a:off x="3484350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30"/>
          <p:cNvSpPr txBox="1"/>
          <p:nvPr>
            <p:ph idx="6" type="subTitle"/>
          </p:nvPr>
        </p:nvSpPr>
        <p:spPr>
          <a:xfrm>
            <a:off x="603107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30"/>
          <p:cNvSpPr/>
          <p:nvPr/>
        </p:nvSpPr>
        <p:spPr>
          <a:xfrm flipH="1" rot="3258297">
            <a:off x="-580617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6863296" y="143690"/>
            <a:ext cx="2322054" cy="1326863"/>
            <a:chOff x="6863296" y="143690"/>
            <a:chExt cx="2322054" cy="1326863"/>
          </a:xfrm>
        </p:grpSpPr>
        <p:sp>
          <p:nvSpPr>
            <p:cNvPr id="335" name="Google Shape;335;p30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0"/>
          <p:cNvSpPr/>
          <p:nvPr/>
        </p:nvSpPr>
        <p:spPr>
          <a:xfrm rot="-4194861">
            <a:off x="12728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 rot="-4194861">
            <a:off x="462764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/>
          <p:nvPr/>
        </p:nvSpPr>
        <p:spPr>
          <a:xfrm rot="-4194861">
            <a:off x="242450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4" name="Google Shape;354;p31"/>
          <p:cNvSpPr txBox="1"/>
          <p:nvPr>
            <p:ph idx="1" type="subTitle"/>
          </p:nvPr>
        </p:nvSpPr>
        <p:spPr>
          <a:xfrm>
            <a:off x="1926900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31"/>
          <p:cNvSpPr txBox="1"/>
          <p:nvPr>
            <p:ph idx="2" type="subTitle"/>
          </p:nvPr>
        </p:nvSpPr>
        <p:spPr>
          <a:xfrm>
            <a:off x="5785675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3" type="subTitle"/>
          </p:nvPr>
        </p:nvSpPr>
        <p:spPr>
          <a:xfrm>
            <a:off x="1926900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7" name="Google Shape;357;p31"/>
          <p:cNvSpPr txBox="1"/>
          <p:nvPr>
            <p:ph idx="4" type="subTitle"/>
          </p:nvPr>
        </p:nvSpPr>
        <p:spPr>
          <a:xfrm>
            <a:off x="5785675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8" name="Google Shape;358;p31"/>
          <p:cNvSpPr txBox="1"/>
          <p:nvPr>
            <p:ph idx="5" type="subTitle"/>
          </p:nvPr>
        </p:nvSpPr>
        <p:spPr>
          <a:xfrm>
            <a:off x="192690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31"/>
          <p:cNvSpPr txBox="1"/>
          <p:nvPr>
            <p:ph idx="6" type="subTitle"/>
          </p:nvPr>
        </p:nvSpPr>
        <p:spPr>
          <a:xfrm>
            <a:off x="192690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31"/>
          <p:cNvSpPr txBox="1"/>
          <p:nvPr>
            <p:ph idx="7" type="subTitle"/>
          </p:nvPr>
        </p:nvSpPr>
        <p:spPr>
          <a:xfrm>
            <a:off x="578565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31"/>
          <p:cNvSpPr txBox="1"/>
          <p:nvPr>
            <p:ph idx="8" type="subTitle"/>
          </p:nvPr>
        </p:nvSpPr>
        <p:spPr>
          <a:xfrm>
            <a:off x="578565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62" name="Google Shape;362;p31"/>
          <p:cNvGrpSpPr/>
          <p:nvPr/>
        </p:nvGrpSpPr>
        <p:grpSpPr>
          <a:xfrm flipH="1">
            <a:off x="7224742" y="4242039"/>
            <a:ext cx="2195528" cy="1121234"/>
            <a:chOff x="-1145738" y="-133438"/>
            <a:chExt cx="2195528" cy="1121234"/>
          </a:xfrm>
        </p:grpSpPr>
        <p:grpSp>
          <p:nvGrpSpPr>
            <p:cNvPr id="363" name="Google Shape;363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64" name="Google Shape;364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1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372" name="Google Shape;372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73" name="Google Shape;373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" name="Google Shape;379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-999853" y="3836869"/>
            <a:ext cx="2535994" cy="2284639"/>
            <a:chOff x="-999853" y="3836869"/>
            <a:chExt cx="2535994" cy="2284639"/>
          </a:xfrm>
        </p:grpSpPr>
        <p:sp>
          <p:nvSpPr>
            <p:cNvPr id="381" name="Google Shape;381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83" name="Google Shape;383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1" name="Google Shape;401;p31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02" name="Google Shape;402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" name="Google Shape;403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04" name="Google Shape;404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/>
          <p:nvPr/>
        </p:nvSpPr>
        <p:spPr>
          <a:xfrm rot="-3258297">
            <a:off x="8111026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2"/>
          <p:cNvGrpSpPr/>
          <p:nvPr/>
        </p:nvGrpSpPr>
        <p:grpSpPr>
          <a:xfrm flipH="1">
            <a:off x="0" y="143690"/>
            <a:ext cx="2322054" cy="1326863"/>
            <a:chOff x="6863296" y="143690"/>
            <a:chExt cx="2322054" cy="1326863"/>
          </a:xfrm>
        </p:grpSpPr>
        <p:sp>
          <p:nvSpPr>
            <p:cNvPr id="425" name="Google Shape;425;p32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2"/>
          <p:cNvSpPr/>
          <p:nvPr/>
        </p:nvSpPr>
        <p:spPr>
          <a:xfrm flipH="1" rot="4194861">
            <a:off x="864815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 flipH="1" rot="4194861">
            <a:off x="8092046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 flipH="1" rot="4194861">
            <a:off x="8775086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3" name="Google Shape;443;p32"/>
          <p:cNvSpPr txBox="1"/>
          <p:nvPr>
            <p:ph idx="1" type="subTitle"/>
          </p:nvPr>
        </p:nvSpPr>
        <p:spPr>
          <a:xfrm>
            <a:off x="720002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4" name="Google Shape;444;p32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5" name="Google Shape;445;p32"/>
          <p:cNvSpPr txBox="1"/>
          <p:nvPr>
            <p:ph idx="3" type="subTitle"/>
          </p:nvPr>
        </p:nvSpPr>
        <p:spPr>
          <a:xfrm>
            <a:off x="720002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32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32"/>
          <p:cNvSpPr txBox="1"/>
          <p:nvPr>
            <p:ph idx="5" type="subTitle"/>
          </p:nvPr>
        </p:nvSpPr>
        <p:spPr>
          <a:xfrm>
            <a:off x="6437998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8" name="Google Shape;448;p32"/>
          <p:cNvSpPr txBox="1"/>
          <p:nvPr>
            <p:ph idx="6" type="subTitle"/>
          </p:nvPr>
        </p:nvSpPr>
        <p:spPr>
          <a:xfrm>
            <a:off x="6437998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9" name="Google Shape;449;p32"/>
          <p:cNvSpPr txBox="1"/>
          <p:nvPr>
            <p:ph idx="7" type="subTitle"/>
          </p:nvPr>
        </p:nvSpPr>
        <p:spPr>
          <a:xfrm>
            <a:off x="723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0" name="Google Shape;450;p32"/>
          <p:cNvSpPr txBox="1"/>
          <p:nvPr>
            <p:ph idx="8" type="subTitle"/>
          </p:nvPr>
        </p:nvSpPr>
        <p:spPr>
          <a:xfrm>
            <a:off x="3582900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1" name="Google Shape;451;p32"/>
          <p:cNvSpPr txBox="1"/>
          <p:nvPr>
            <p:ph idx="9" type="subTitle"/>
          </p:nvPr>
        </p:nvSpPr>
        <p:spPr>
          <a:xfrm>
            <a:off x="6441898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2" name="Google Shape;452;p32"/>
          <p:cNvSpPr txBox="1"/>
          <p:nvPr>
            <p:ph idx="13" type="subTitle"/>
          </p:nvPr>
        </p:nvSpPr>
        <p:spPr>
          <a:xfrm>
            <a:off x="723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3" name="Google Shape;453;p32"/>
          <p:cNvSpPr txBox="1"/>
          <p:nvPr>
            <p:ph idx="14" type="subTitle"/>
          </p:nvPr>
        </p:nvSpPr>
        <p:spPr>
          <a:xfrm>
            <a:off x="3582900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4" name="Google Shape;454;p32"/>
          <p:cNvSpPr txBox="1"/>
          <p:nvPr>
            <p:ph idx="15" type="subTitle"/>
          </p:nvPr>
        </p:nvSpPr>
        <p:spPr>
          <a:xfrm>
            <a:off x="6441898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>
            <p:ph hasCustomPrompt="1" type="title"/>
          </p:nvPr>
        </p:nvSpPr>
        <p:spPr>
          <a:xfrm>
            <a:off x="4201678" y="192746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33"/>
          <p:cNvSpPr txBox="1"/>
          <p:nvPr>
            <p:ph idx="1" type="subTitle"/>
          </p:nvPr>
        </p:nvSpPr>
        <p:spPr>
          <a:xfrm>
            <a:off x="4201675" y="279574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8" name="Google Shape;458;p33"/>
          <p:cNvSpPr txBox="1"/>
          <p:nvPr>
            <p:ph hasCustomPrompt="1" idx="2" type="title"/>
          </p:nvPr>
        </p:nvSpPr>
        <p:spPr>
          <a:xfrm>
            <a:off x="4201675" y="53950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33"/>
          <p:cNvSpPr txBox="1"/>
          <p:nvPr>
            <p:ph idx="3" type="subTitle"/>
          </p:nvPr>
        </p:nvSpPr>
        <p:spPr>
          <a:xfrm>
            <a:off x="4201675" y="140778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0" name="Google Shape;460;p33"/>
          <p:cNvSpPr txBox="1"/>
          <p:nvPr>
            <p:ph hasCustomPrompt="1" idx="4" type="title"/>
          </p:nvPr>
        </p:nvSpPr>
        <p:spPr>
          <a:xfrm>
            <a:off x="4201678" y="331542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1" name="Google Shape;461;p33"/>
          <p:cNvSpPr txBox="1"/>
          <p:nvPr>
            <p:ph idx="5" type="subTitle"/>
          </p:nvPr>
        </p:nvSpPr>
        <p:spPr>
          <a:xfrm>
            <a:off x="4201675" y="418370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34"/>
          <p:cNvSpPr txBox="1"/>
          <p:nvPr>
            <p:ph idx="1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34"/>
          <p:cNvSpPr txBox="1"/>
          <p:nvPr/>
        </p:nvSpPr>
        <p:spPr>
          <a:xfrm>
            <a:off x="4925075" y="3372125"/>
            <a:ext cx="3505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1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35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468" name="Google Shape;468;p3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469" name="Google Shape;469;p3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5" name="Google Shape;475;p3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5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77" name="Google Shape;477;p35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8" name="Google Shape;478;p35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79" name="Google Shape;479;p3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36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499" name="Google Shape;499;p36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36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503" name="Google Shape;503;p36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504" name="Google Shape;504;p36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6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rgbClr val="1E24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36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507" name="Google Shape;507;p36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6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6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11.png"/><Relationship Id="rId5" Type="http://schemas.openxmlformats.org/officeDocument/2006/relationships/image" Target="../media/image16.jpg"/><Relationship Id="rId6" Type="http://schemas.openxmlformats.org/officeDocument/2006/relationships/image" Target="../media/image2.jpg"/><Relationship Id="rId7" Type="http://schemas.openxmlformats.org/officeDocument/2006/relationships/image" Target="../media/image6.jpg"/><Relationship Id="rId8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Relationship Id="rId5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7" Type="http://schemas.openxmlformats.org/officeDocument/2006/relationships/image" Target="../media/image18.png"/><Relationship Id="rId8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6.jpg"/><Relationship Id="rId7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36.png"/><Relationship Id="rId5" Type="http://schemas.openxmlformats.org/officeDocument/2006/relationships/image" Target="../media/image24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/>
          <p:nvPr>
            <p:ph type="ctrTitle"/>
          </p:nvPr>
        </p:nvSpPr>
        <p:spPr>
          <a:xfrm>
            <a:off x="298550" y="1474100"/>
            <a:ext cx="4045500" cy="18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MUNCH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Pitch Deck</a:t>
            </a:r>
            <a:endParaRPr sz="3600"/>
          </a:p>
        </p:txBody>
      </p:sp>
      <p:grpSp>
        <p:nvGrpSpPr>
          <p:cNvPr id="515" name="Google Shape;515;p37"/>
          <p:cNvGrpSpPr/>
          <p:nvPr/>
        </p:nvGrpSpPr>
        <p:grpSpPr>
          <a:xfrm>
            <a:off x="-1145738" y="-133438"/>
            <a:ext cx="2489942" cy="1238337"/>
            <a:chOff x="-1145738" y="-133438"/>
            <a:chExt cx="2489942" cy="1238337"/>
          </a:xfrm>
        </p:grpSpPr>
        <p:sp>
          <p:nvSpPr>
            <p:cNvPr id="516" name="Google Shape;516;p37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7" name="Google Shape;517;p37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518" name="Google Shape;518;p37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519" name="Google Shape;519;p37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37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37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37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37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37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5" name="Google Shape;525;p37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6" name="Google Shape;526;p37"/>
          <p:cNvGrpSpPr/>
          <p:nvPr/>
        </p:nvGrpSpPr>
        <p:grpSpPr>
          <a:xfrm>
            <a:off x="4572000" y="963200"/>
            <a:ext cx="6032887" cy="4172076"/>
            <a:chOff x="4572000" y="963200"/>
            <a:chExt cx="6032887" cy="4172076"/>
          </a:xfrm>
        </p:grpSpPr>
        <p:grpSp>
          <p:nvGrpSpPr>
            <p:cNvPr id="527" name="Google Shape;527;p37"/>
            <p:cNvGrpSpPr/>
            <p:nvPr/>
          </p:nvGrpSpPr>
          <p:grpSpPr>
            <a:xfrm>
              <a:off x="4572000" y="963200"/>
              <a:ext cx="6032887" cy="4157639"/>
              <a:chOff x="4572000" y="963200"/>
              <a:chExt cx="6032887" cy="4157639"/>
            </a:xfrm>
          </p:grpSpPr>
          <p:sp>
            <p:nvSpPr>
              <p:cNvPr id="528" name="Google Shape;528;p37"/>
              <p:cNvSpPr/>
              <p:nvPr/>
            </p:nvSpPr>
            <p:spPr>
              <a:xfrm>
                <a:off x="4572000" y="963200"/>
                <a:ext cx="6032887" cy="4157639"/>
              </a:xfrm>
              <a:custGeom>
                <a:rect b="b" l="l" r="r" t="t"/>
                <a:pathLst>
                  <a:path extrusionOk="0" h="20018" w="36323">
                    <a:moveTo>
                      <a:pt x="16267" y="1"/>
                    </a:moveTo>
                    <a:cubicBezTo>
                      <a:pt x="12717" y="1"/>
                      <a:pt x="9239" y="825"/>
                      <a:pt x="6597" y="2585"/>
                    </a:cubicBezTo>
                    <a:cubicBezTo>
                      <a:pt x="3483" y="4783"/>
                      <a:pt x="1" y="9120"/>
                      <a:pt x="1380" y="13057"/>
                    </a:cubicBezTo>
                    <a:cubicBezTo>
                      <a:pt x="3479" y="17919"/>
                      <a:pt x="9875" y="17620"/>
                      <a:pt x="14389" y="18381"/>
                    </a:cubicBezTo>
                    <a:cubicBezTo>
                      <a:pt x="17405" y="18913"/>
                      <a:pt x="16807" y="20018"/>
                      <a:pt x="23146" y="20018"/>
                    </a:cubicBezTo>
                    <a:cubicBezTo>
                      <a:pt x="26776" y="20018"/>
                      <a:pt x="29849" y="19142"/>
                      <a:pt x="31318" y="16372"/>
                    </a:cubicBezTo>
                    <a:cubicBezTo>
                      <a:pt x="36323" y="6227"/>
                      <a:pt x="26022" y="1"/>
                      <a:pt x="16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281479" y="2107966"/>
                <a:ext cx="76044" cy="123706"/>
              </a:xfrm>
              <a:custGeom>
                <a:rect b="b" l="l" r="r" t="t"/>
                <a:pathLst>
                  <a:path extrusionOk="0" h="693" w="426">
                    <a:moveTo>
                      <a:pt x="213" y="78"/>
                    </a:moveTo>
                    <a:lnTo>
                      <a:pt x="368" y="348"/>
                    </a:lnTo>
                    <a:lnTo>
                      <a:pt x="213" y="614"/>
                    </a:lnTo>
                    <a:lnTo>
                      <a:pt x="57" y="348"/>
                    </a:lnTo>
                    <a:lnTo>
                      <a:pt x="213" y="78"/>
                    </a:lnTo>
                    <a:close/>
                    <a:moveTo>
                      <a:pt x="213" y="1"/>
                    </a:moveTo>
                    <a:cubicBezTo>
                      <a:pt x="205" y="1"/>
                      <a:pt x="197" y="5"/>
                      <a:pt x="188" y="13"/>
                    </a:cubicBezTo>
                    <a:lnTo>
                      <a:pt x="4" y="332"/>
                    </a:lnTo>
                    <a:cubicBezTo>
                      <a:pt x="0" y="340"/>
                      <a:pt x="0" y="352"/>
                      <a:pt x="4" y="361"/>
                    </a:cubicBezTo>
                    <a:lnTo>
                      <a:pt x="188" y="680"/>
                    </a:lnTo>
                    <a:cubicBezTo>
                      <a:pt x="197" y="688"/>
                      <a:pt x="205" y="692"/>
                      <a:pt x="213" y="692"/>
                    </a:cubicBezTo>
                    <a:cubicBezTo>
                      <a:pt x="221" y="692"/>
                      <a:pt x="229" y="688"/>
                      <a:pt x="233" y="680"/>
                    </a:cubicBezTo>
                    <a:lnTo>
                      <a:pt x="418" y="361"/>
                    </a:lnTo>
                    <a:cubicBezTo>
                      <a:pt x="426" y="352"/>
                      <a:pt x="426" y="340"/>
                      <a:pt x="418" y="332"/>
                    </a:cubicBezTo>
                    <a:lnTo>
                      <a:pt x="233" y="13"/>
                    </a:lnTo>
                    <a:cubicBezTo>
                      <a:pt x="229" y="5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214896" y="2093329"/>
                <a:ext cx="52838" cy="52838"/>
              </a:xfrm>
              <a:custGeom>
                <a:rect b="b" l="l" r="r" t="t"/>
                <a:pathLst>
                  <a:path extrusionOk="0" h="296" w="296">
                    <a:moveTo>
                      <a:pt x="148" y="54"/>
                    </a:moveTo>
                    <a:cubicBezTo>
                      <a:pt x="201" y="54"/>
                      <a:pt x="242" y="95"/>
                      <a:pt x="242" y="148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5" y="242"/>
                      <a:pt x="54" y="201"/>
                      <a:pt x="54" y="148"/>
                    </a:cubicBezTo>
                    <a:cubicBezTo>
                      <a:pt x="54" y="95"/>
                      <a:pt x="95" y="54"/>
                      <a:pt x="148" y="54"/>
                    </a:cubicBezTo>
                    <a:close/>
                    <a:moveTo>
                      <a:pt x="148" y="1"/>
                    </a:moveTo>
                    <a:cubicBezTo>
                      <a:pt x="66" y="1"/>
                      <a:pt x="1" y="66"/>
                      <a:pt x="1" y="148"/>
                    </a:cubicBezTo>
                    <a:cubicBezTo>
                      <a:pt x="1" y="230"/>
                      <a:pt x="66" y="295"/>
                      <a:pt x="148" y="295"/>
                    </a:cubicBezTo>
                    <a:cubicBezTo>
                      <a:pt x="230" y="295"/>
                      <a:pt x="295" y="230"/>
                      <a:pt x="295" y="148"/>
                    </a:cubicBezTo>
                    <a:cubicBezTo>
                      <a:pt x="295" y="66"/>
                      <a:pt x="230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295224" y="2035671"/>
                <a:ext cx="45519" cy="46233"/>
              </a:xfrm>
              <a:custGeom>
                <a:rect b="b" l="l" r="r" t="t"/>
                <a:pathLst>
                  <a:path extrusionOk="0" h="259" w="255">
                    <a:moveTo>
                      <a:pt x="128" y="54"/>
                    </a:moveTo>
                    <a:cubicBezTo>
                      <a:pt x="169" y="54"/>
                      <a:pt x="206" y="86"/>
                      <a:pt x="206" y="131"/>
                    </a:cubicBezTo>
                    <a:cubicBezTo>
                      <a:pt x="206" y="172"/>
                      <a:pt x="169" y="205"/>
                      <a:pt x="128" y="205"/>
                    </a:cubicBezTo>
                    <a:cubicBezTo>
                      <a:pt x="87" y="205"/>
                      <a:pt x="50" y="172"/>
                      <a:pt x="50" y="131"/>
                    </a:cubicBezTo>
                    <a:cubicBezTo>
                      <a:pt x="50" y="86"/>
                      <a:pt x="87" y="54"/>
                      <a:pt x="128" y="54"/>
                    </a:cubicBezTo>
                    <a:close/>
                    <a:moveTo>
                      <a:pt x="128" y="0"/>
                    </a:moveTo>
                    <a:cubicBezTo>
                      <a:pt x="58" y="0"/>
                      <a:pt x="1" y="58"/>
                      <a:pt x="1" y="131"/>
                    </a:cubicBezTo>
                    <a:cubicBezTo>
                      <a:pt x="1" y="201"/>
                      <a:pt x="58" y="258"/>
                      <a:pt x="128" y="258"/>
                    </a:cubicBezTo>
                    <a:cubicBezTo>
                      <a:pt x="197" y="258"/>
                      <a:pt x="255" y="201"/>
                      <a:pt x="255" y="131"/>
                    </a:cubicBezTo>
                    <a:cubicBezTo>
                      <a:pt x="255" y="58"/>
                      <a:pt x="197" y="0"/>
                      <a:pt x="1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224357" y="2023890"/>
                <a:ext cx="33916" cy="33916"/>
              </a:xfrm>
              <a:custGeom>
                <a:rect b="b" l="l" r="r" t="t"/>
                <a:pathLst>
                  <a:path extrusionOk="0" h="190" w="190">
                    <a:moveTo>
                      <a:pt x="95" y="50"/>
                    </a:moveTo>
                    <a:cubicBezTo>
                      <a:pt x="120" y="50"/>
                      <a:pt x="140" y="70"/>
                      <a:pt x="140" y="95"/>
                    </a:cubicBezTo>
                    <a:cubicBezTo>
                      <a:pt x="140" y="115"/>
                      <a:pt x="120" y="136"/>
                      <a:pt x="95" y="136"/>
                    </a:cubicBezTo>
                    <a:cubicBezTo>
                      <a:pt x="71" y="136"/>
                      <a:pt x="54" y="115"/>
                      <a:pt x="54" y="95"/>
                    </a:cubicBezTo>
                    <a:cubicBezTo>
                      <a:pt x="54" y="70"/>
                      <a:pt x="71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8" y="189"/>
                      <a:pt x="189" y="144"/>
                      <a:pt x="189" y="95"/>
                    </a:cubicBezTo>
                    <a:cubicBezTo>
                      <a:pt x="189" y="42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3" name="Google Shape;533;p37"/>
            <p:cNvSpPr/>
            <p:nvPr/>
          </p:nvSpPr>
          <p:spPr>
            <a:xfrm>
              <a:off x="8187648" y="1644041"/>
              <a:ext cx="1446446" cy="803105"/>
            </a:xfrm>
            <a:custGeom>
              <a:rect b="b" l="l" r="r" t="t"/>
              <a:pathLst>
                <a:path extrusionOk="0" h="4499" w="8103">
                  <a:moveTo>
                    <a:pt x="3327" y="50"/>
                  </a:moveTo>
                  <a:cubicBezTo>
                    <a:pt x="4195" y="50"/>
                    <a:pt x="4964" y="582"/>
                    <a:pt x="5242" y="1380"/>
                  </a:cubicBezTo>
                  <a:cubicBezTo>
                    <a:pt x="5246" y="1388"/>
                    <a:pt x="5259" y="1396"/>
                    <a:pt x="5271" y="1396"/>
                  </a:cubicBezTo>
                  <a:cubicBezTo>
                    <a:pt x="5340" y="1384"/>
                    <a:pt x="5414" y="1380"/>
                    <a:pt x="5488" y="1380"/>
                  </a:cubicBezTo>
                  <a:cubicBezTo>
                    <a:pt x="6286" y="1380"/>
                    <a:pt x="6953" y="1985"/>
                    <a:pt x="7006" y="2759"/>
                  </a:cubicBezTo>
                  <a:cubicBezTo>
                    <a:pt x="7006" y="2771"/>
                    <a:pt x="7018" y="2783"/>
                    <a:pt x="7030" y="2783"/>
                  </a:cubicBezTo>
                  <a:cubicBezTo>
                    <a:pt x="7612" y="2837"/>
                    <a:pt x="8054" y="3311"/>
                    <a:pt x="8054" y="3888"/>
                  </a:cubicBezTo>
                  <a:cubicBezTo>
                    <a:pt x="8054" y="4085"/>
                    <a:pt x="8000" y="4277"/>
                    <a:pt x="7898" y="4445"/>
                  </a:cubicBezTo>
                  <a:lnTo>
                    <a:pt x="467" y="4445"/>
                  </a:lnTo>
                  <a:cubicBezTo>
                    <a:pt x="196" y="4154"/>
                    <a:pt x="49" y="3778"/>
                    <a:pt x="49" y="3389"/>
                  </a:cubicBezTo>
                  <a:cubicBezTo>
                    <a:pt x="49" y="2665"/>
                    <a:pt x="565" y="2026"/>
                    <a:pt x="1297" y="1838"/>
                  </a:cubicBezTo>
                  <a:cubicBezTo>
                    <a:pt x="1305" y="1834"/>
                    <a:pt x="1314" y="1826"/>
                    <a:pt x="1314" y="1818"/>
                  </a:cubicBezTo>
                  <a:cubicBezTo>
                    <a:pt x="1416" y="811"/>
                    <a:pt x="2284" y="50"/>
                    <a:pt x="3327" y="50"/>
                  </a:cubicBezTo>
                  <a:close/>
                  <a:moveTo>
                    <a:pt x="3327" y="1"/>
                  </a:moveTo>
                  <a:cubicBezTo>
                    <a:pt x="2263" y="1"/>
                    <a:pt x="1379" y="770"/>
                    <a:pt x="1265" y="1793"/>
                  </a:cubicBezTo>
                  <a:cubicBezTo>
                    <a:pt x="520" y="1994"/>
                    <a:pt x="0" y="2648"/>
                    <a:pt x="0" y="3389"/>
                  </a:cubicBezTo>
                  <a:cubicBezTo>
                    <a:pt x="0" y="3794"/>
                    <a:pt x="156" y="4187"/>
                    <a:pt x="434" y="4490"/>
                  </a:cubicBezTo>
                  <a:cubicBezTo>
                    <a:pt x="442" y="4494"/>
                    <a:pt x="446" y="4498"/>
                    <a:pt x="454" y="4498"/>
                  </a:cubicBezTo>
                  <a:lnTo>
                    <a:pt x="7914" y="4498"/>
                  </a:lnTo>
                  <a:cubicBezTo>
                    <a:pt x="7923" y="4498"/>
                    <a:pt x="7931" y="4490"/>
                    <a:pt x="7935" y="4486"/>
                  </a:cubicBezTo>
                  <a:cubicBezTo>
                    <a:pt x="8045" y="4306"/>
                    <a:pt x="8103" y="4097"/>
                    <a:pt x="8103" y="3888"/>
                  </a:cubicBezTo>
                  <a:cubicBezTo>
                    <a:pt x="8103" y="3291"/>
                    <a:pt x="7652" y="2800"/>
                    <a:pt x="7055" y="2734"/>
                  </a:cubicBezTo>
                  <a:cubicBezTo>
                    <a:pt x="6990" y="1945"/>
                    <a:pt x="6306" y="1331"/>
                    <a:pt x="5488" y="1331"/>
                  </a:cubicBezTo>
                  <a:cubicBezTo>
                    <a:pt x="5418" y="1331"/>
                    <a:pt x="5349" y="1335"/>
                    <a:pt x="5283" y="1343"/>
                  </a:cubicBezTo>
                  <a:cubicBezTo>
                    <a:pt x="4993" y="537"/>
                    <a:pt x="4211" y="1"/>
                    <a:pt x="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37"/>
            <p:cNvGrpSpPr/>
            <p:nvPr/>
          </p:nvGrpSpPr>
          <p:grpSpPr>
            <a:xfrm>
              <a:off x="8812778" y="2460706"/>
              <a:ext cx="9818" cy="1059642"/>
              <a:chOff x="8812778" y="2460706"/>
              <a:chExt cx="9818" cy="1059642"/>
            </a:xfrm>
          </p:grpSpPr>
          <p:sp>
            <p:nvSpPr>
              <p:cNvPr id="535" name="Google Shape;535;p37"/>
              <p:cNvSpPr/>
              <p:nvPr/>
            </p:nvSpPr>
            <p:spPr>
              <a:xfrm>
                <a:off x="8812778" y="24607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8812778" y="30182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7" name="Google Shape;537;p37"/>
            <p:cNvSpPr/>
            <p:nvPr/>
          </p:nvSpPr>
          <p:spPr>
            <a:xfrm flipH="1">
              <a:off x="9349572" y="3385806"/>
              <a:ext cx="205950" cy="268492"/>
            </a:xfrm>
            <a:custGeom>
              <a:rect b="b" l="l" r="r" t="t"/>
              <a:pathLst>
                <a:path extrusionOk="0" h="1597" w="1225">
                  <a:moveTo>
                    <a:pt x="50" y="1"/>
                  </a:moveTo>
                  <a:lnTo>
                    <a:pt x="1" y="5"/>
                  </a:lnTo>
                  <a:lnTo>
                    <a:pt x="111" y="1597"/>
                  </a:lnTo>
                  <a:lnTo>
                    <a:pt x="1224" y="455"/>
                  </a:lnTo>
                  <a:lnTo>
                    <a:pt x="1188" y="422"/>
                  </a:lnTo>
                  <a:lnTo>
                    <a:pt x="152" y="1478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" name="Google Shape;538;p37"/>
            <p:cNvGrpSpPr/>
            <p:nvPr/>
          </p:nvGrpSpPr>
          <p:grpSpPr>
            <a:xfrm>
              <a:off x="8299203" y="2800404"/>
              <a:ext cx="1331362" cy="1921640"/>
              <a:chOff x="9265678" y="2800404"/>
              <a:chExt cx="1331362" cy="1921640"/>
            </a:xfrm>
          </p:grpSpPr>
          <p:sp>
            <p:nvSpPr>
              <p:cNvPr id="539" name="Google Shape;539;p3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7" name="Google Shape;557;p37"/>
            <p:cNvSpPr/>
            <p:nvPr/>
          </p:nvSpPr>
          <p:spPr>
            <a:xfrm>
              <a:off x="4999700" y="4833422"/>
              <a:ext cx="96573" cy="158693"/>
            </a:xfrm>
            <a:custGeom>
              <a:rect b="b" l="l" r="r" t="t"/>
              <a:pathLst>
                <a:path extrusionOk="0" h="889" w="541">
                  <a:moveTo>
                    <a:pt x="271" y="79"/>
                  </a:moveTo>
                  <a:lnTo>
                    <a:pt x="484" y="447"/>
                  </a:lnTo>
                  <a:lnTo>
                    <a:pt x="271" y="811"/>
                  </a:lnTo>
                  <a:lnTo>
                    <a:pt x="58" y="447"/>
                  </a:lnTo>
                  <a:lnTo>
                    <a:pt x="271" y="79"/>
                  </a:lnTo>
                  <a:close/>
                  <a:moveTo>
                    <a:pt x="271" y="1"/>
                  </a:moveTo>
                  <a:cubicBezTo>
                    <a:pt x="263" y="1"/>
                    <a:pt x="254" y="9"/>
                    <a:pt x="250" y="13"/>
                  </a:cubicBezTo>
                  <a:lnTo>
                    <a:pt x="9" y="430"/>
                  </a:lnTo>
                  <a:cubicBezTo>
                    <a:pt x="1" y="439"/>
                    <a:pt x="1" y="451"/>
                    <a:pt x="9" y="459"/>
                  </a:cubicBezTo>
                  <a:lnTo>
                    <a:pt x="250" y="877"/>
                  </a:lnTo>
                  <a:cubicBezTo>
                    <a:pt x="254" y="885"/>
                    <a:pt x="263" y="889"/>
                    <a:pt x="271" y="889"/>
                  </a:cubicBezTo>
                  <a:cubicBezTo>
                    <a:pt x="279" y="889"/>
                    <a:pt x="287" y="885"/>
                    <a:pt x="291" y="877"/>
                  </a:cubicBezTo>
                  <a:lnTo>
                    <a:pt x="533" y="459"/>
                  </a:lnTo>
                  <a:cubicBezTo>
                    <a:pt x="541" y="451"/>
                    <a:pt x="541" y="439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5200698" y="4891972"/>
              <a:ext cx="51946" cy="52660"/>
            </a:xfrm>
            <a:custGeom>
              <a:rect b="b" l="l" r="r" t="t"/>
              <a:pathLst>
                <a:path extrusionOk="0" h="295" w="291">
                  <a:moveTo>
                    <a:pt x="147" y="53"/>
                  </a:moveTo>
                  <a:cubicBezTo>
                    <a:pt x="201" y="53"/>
                    <a:pt x="242" y="94"/>
                    <a:pt x="242" y="148"/>
                  </a:cubicBezTo>
                  <a:cubicBezTo>
                    <a:pt x="242" y="201"/>
                    <a:pt x="201" y="242"/>
                    <a:pt x="147" y="242"/>
                  </a:cubicBezTo>
                  <a:cubicBezTo>
                    <a:pt x="94" y="242"/>
                    <a:pt x="53" y="201"/>
                    <a:pt x="53" y="148"/>
                  </a:cubicBezTo>
                  <a:cubicBezTo>
                    <a:pt x="53" y="94"/>
                    <a:pt x="94" y="53"/>
                    <a:pt x="147" y="53"/>
                  </a:cubicBezTo>
                  <a:close/>
                  <a:moveTo>
                    <a:pt x="147" y="0"/>
                  </a:moveTo>
                  <a:cubicBezTo>
                    <a:pt x="66" y="0"/>
                    <a:pt x="0" y="66"/>
                    <a:pt x="0" y="148"/>
                  </a:cubicBezTo>
                  <a:cubicBezTo>
                    <a:pt x="0" y="229"/>
                    <a:pt x="66" y="295"/>
                    <a:pt x="147" y="295"/>
                  </a:cubicBezTo>
                  <a:cubicBezTo>
                    <a:pt x="225" y="295"/>
                    <a:pt x="291" y="229"/>
                    <a:pt x="291" y="148"/>
                  </a:cubicBezTo>
                  <a:cubicBezTo>
                    <a:pt x="291" y="66"/>
                    <a:pt x="22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4984348" y="4761127"/>
              <a:ext cx="45519" cy="46233"/>
            </a:xfrm>
            <a:custGeom>
              <a:rect b="b" l="l" r="r" t="t"/>
              <a:pathLst>
                <a:path extrusionOk="0" h="259" w="255">
                  <a:moveTo>
                    <a:pt x="128" y="54"/>
                  </a:moveTo>
                  <a:cubicBezTo>
                    <a:pt x="169" y="54"/>
                    <a:pt x="205" y="87"/>
                    <a:pt x="205" y="128"/>
                  </a:cubicBezTo>
                  <a:cubicBezTo>
                    <a:pt x="205" y="173"/>
                    <a:pt x="169" y="205"/>
                    <a:pt x="128" y="205"/>
                  </a:cubicBezTo>
                  <a:cubicBezTo>
                    <a:pt x="87" y="205"/>
                    <a:pt x="54" y="173"/>
                    <a:pt x="54" y="128"/>
                  </a:cubicBezTo>
                  <a:cubicBezTo>
                    <a:pt x="54" y="87"/>
                    <a:pt x="87" y="54"/>
                    <a:pt x="128" y="54"/>
                  </a:cubicBezTo>
                  <a:close/>
                  <a:moveTo>
                    <a:pt x="128" y="1"/>
                  </a:moveTo>
                  <a:cubicBezTo>
                    <a:pt x="58" y="1"/>
                    <a:pt x="1" y="58"/>
                    <a:pt x="1" y="132"/>
                  </a:cubicBezTo>
                  <a:cubicBezTo>
                    <a:pt x="1" y="201"/>
                    <a:pt x="58" y="258"/>
                    <a:pt x="128" y="258"/>
                  </a:cubicBezTo>
                  <a:cubicBezTo>
                    <a:pt x="197" y="258"/>
                    <a:pt x="254" y="201"/>
                    <a:pt x="254" y="132"/>
                  </a:cubicBez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5119478" y="4859127"/>
              <a:ext cx="34630" cy="33738"/>
            </a:xfrm>
            <a:custGeom>
              <a:rect b="b" l="l" r="r" t="t"/>
              <a:pathLst>
                <a:path extrusionOk="0" h="189" w="194">
                  <a:moveTo>
                    <a:pt x="99" y="49"/>
                  </a:moveTo>
                  <a:cubicBezTo>
                    <a:pt x="120" y="49"/>
                    <a:pt x="140" y="70"/>
                    <a:pt x="140" y="94"/>
                  </a:cubicBezTo>
                  <a:cubicBezTo>
                    <a:pt x="140" y="119"/>
                    <a:pt x="120" y="135"/>
                    <a:pt x="99" y="135"/>
                  </a:cubicBezTo>
                  <a:cubicBezTo>
                    <a:pt x="74" y="135"/>
                    <a:pt x="54" y="119"/>
                    <a:pt x="54" y="94"/>
                  </a:cubicBezTo>
                  <a:cubicBezTo>
                    <a:pt x="54" y="70"/>
                    <a:pt x="74" y="49"/>
                    <a:pt x="99" y="49"/>
                  </a:cubicBezTo>
                  <a:close/>
                  <a:moveTo>
                    <a:pt x="99" y="0"/>
                  </a:moveTo>
                  <a:cubicBezTo>
                    <a:pt x="46" y="0"/>
                    <a:pt x="1" y="41"/>
                    <a:pt x="1" y="94"/>
                  </a:cubicBezTo>
                  <a:cubicBezTo>
                    <a:pt x="1" y="147"/>
                    <a:pt x="46" y="188"/>
                    <a:pt x="99" y="188"/>
                  </a:cubicBezTo>
                  <a:cubicBezTo>
                    <a:pt x="148" y="188"/>
                    <a:pt x="193" y="147"/>
                    <a:pt x="193" y="94"/>
                  </a:cubicBezTo>
                  <a:cubicBezTo>
                    <a:pt x="193" y="41"/>
                    <a:pt x="14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5110017" y="4704183"/>
              <a:ext cx="63727" cy="10317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303" y="287"/>
                  </a:lnTo>
                  <a:lnTo>
                    <a:pt x="181" y="500"/>
                  </a:lnTo>
                  <a:lnTo>
                    <a:pt x="58" y="287"/>
                  </a:lnTo>
                  <a:lnTo>
                    <a:pt x="181" y="78"/>
                  </a:lnTo>
                  <a:close/>
                  <a:moveTo>
                    <a:pt x="181" y="0"/>
                  </a:moveTo>
                  <a:cubicBezTo>
                    <a:pt x="168" y="0"/>
                    <a:pt x="160" y="5"/>
                    <a:pt x="156" y="13"/>
                  </a:cubicBezTo>
                  <a:lnTo>
                    <a:pt x="5" y="275"/>
                  </a:lnTo>
                  <a:cubicBezTo>
                    <a:pt x="1" y="283"/>
                    <a:pt x="1" y="291"/>
                    <a:pt x="5" y="299"/>
                  </a:cubicBezTo>
                  <a:lnTo>
                    <a:pt x="156" y="565"/>
                  </a:lnTo>
                  <a:cubicBezTo>
                    <a:pt x="160" y="569"/>
                    <a:pt x="168" y="577"/>
                    <a:pt x="181" y="577"/>
                  </a:cubicBezTo>
                  <a:cubicBezTo>
                    <a:pt x="189" y="577"/>
                    <a:pt x="197" y="569"/>
                    <a:pt x="201" y="565"/>
                  </a:cubicBezTo>
                  <a:lnTo>
                    <a:pt x="353" y="299"/>
                  </a:lnTo>
                  <a:cubicBezTo>
                    <a:pt x="357" y="291"/>
                    <a:pt x="357" y="283"/>
                    <a:pt x="353" y="275"/>
                  </a:cubicBezTo>
                  <a:lnTo>
                    <a:pt x="201" y="13"/>
                  </a:lnTo>
                  <a:cubicBezTo>
                    <a:pt x="197" y="5"/>
                    <a:pt x="18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4890811" y="4948201"/>
              <a:ext cx="33916" cy="34452"/>
            </a:xfrm>
            <a:custGeom>
              <a:rect b="b" l="l" r="r" t="t"/>
              <a:pathLst>
                <a:path extrusionOk="0" h="193" w="190">
                  <a:moveTo>
                    <a:pt x="95" y="53"/>
                  </a:moveTo>
                  <a:cubicBezTo>
                    <a:pt x="120" y="53"/>
                    <a:pt x="140" y="74"/>
                    <a:pt x="140" y="99"/>
                  </a:cubicBezTo>
                  <a:cubicBezTo>
                    <a:pt x="140" y="119"/>
                    <a:pt x="120" y="139"/>
                    <a:pt x="95" y="139"/>
                  </a:cubicBezTo>
                  <a:cubicBezTo>
                    <a:pt x="71" y="139"/>
                    <a:pt x="54" y="119"/>
                    <a:pt x="54" y="99"/>
                  </a:cubicBezTo>
                  <a:cubicBezTo>
                    <a:pt x="54" y="74"/>
                    <a:pt x="71" y="53"/>
                    <a:pt x="95" y="53"/>
                  </a:cubicBezTo>
                  <a:close/>
                  <a:moveTo>
                    <a:pt x="95" y="0"/>
                  </a:moveTo>
                  <a:cubicBezTo>
                    <a:pt x="42" y="0"/>
                    <a:pt x="1" y="45"/>
                    <a:pt x="1" y="94"/>
                  </a:cubicBezTo>
                  <a:cubicBezTo>
                    <a:pt x="1" y="148"/>
                    <a:pt x="42" y="193"/>
                    <a:pt x="95" y="193"/>
                  </a:cubicBezTo>
                  <a:cubicBezTo>
                    <a:pt x="148" y="193"/>
                    <a:pt x="189" y="148"/>
                    <a:pt x="189" y="94"/>
                  </a:cubicBezTo>
                  <a:cubicBezTo>
                    <a:pt x="189" y="45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7020930" y="2275074"/>
              <a:ext cx="1890037" cy="1610138"/>
            </a:xfrm>
            <a:custGeom>
              <a:rect b="b" l="l" r="r" t="t"/>
              <a:pathLst>
                <a:path extrusionOk="0" h="9020" w="10588">
                  <a:moveTo>
                    <a:pt x="4750" y="1"/>
                  </a:moveTo>
                  <a:cubicBezTo>
                    <a:pt x="4329" y="1"/>
                    <a:pt x="3906" y="113"/>
                    <a:pt x="3536" y="354"/>
                  </a:cubicBezTo>
                  <a:cubicBezTo>
                    <a:pt x="2980" y="665"/>
                    <a:pt x="2477" y="1086"/>
                    <a:pt x="1855" y="1262"/>
                  </a:cubicBezTo>
                  <a:cubicBezTo>
                    <a:pt x="1028" y="1397"/>
                    <a:pt x="1040" y="2273"/>
                    <a:pt x="1470" y="2817"/>
                  </a:cubicBezTo>
                  <a:cubicBezTo>
                    <a:pt x="1801" y="3124"/>
                    <a:pt x="1871" y="3574"/>
                    <a:pt x="1585" y="3943"/>
                  </a:cubicBezTo>
                  <a:cubicBezTo>
                    <a:pt x="1" y="5915"/>
                    <a:pt x="2182" y="5715"/>
                    <a:pt x="1695" y="6918"/>
                  </a:cubicBezTo>
                  <a:cubicBezTo>
                    <a:pt x="1523" y="7249"/>
                    <a:pt x="1233" y="7544"/>
                    <a:pt x="1282" y="7945"/>
                  </a:cubicBezTo>
                  <a:cubicBezTo>
                    <a:pt x="1335" y="8358"/>
                    <a:pt x="1703" y="8657"/>
                    <a:pt x="2084" y="8763"/>
                  </a:cubicBezTo>
                  <a:cubicBezTo>
                    <a:pt x="2210" y="8797"/>
                    <a:pt x="2334" y="8811"/>
                    <a:pt x="2458" y="8811"/>
                  </a:cubicBezTo>
                  <a:cubicBezTo>
                    <a:pt x="3077" y="8811"/>
                    <a:pt x="3673" y="8460"/>
                    <a:pt x="4294" y="8436"/>
                  </a:cubicBezTo>
                  <a:cubicBezTo>
                    <a:pt x="4319" y="8434"/>
                    <a:pt x="4345" y="8433"/>
                    <a:pt x="4370" y="8433"/>
                  </a:cubicBezTo>
                  <a:cubicBezTo>
                    <a:pt x="4991" y="8433"/>
                    <a:pt x="5437" y="9020"/>
                    <a:pt x="6059" y="9020"/>
                  </a:cubicBezTo>
                  <a:cubicBezTo>
                    <a:pt x="6084" y="9020"/>
                    <a:pt x="6109" y="9019"/>
                    <a:pt x="6135" y="9017"/>
                  </a:cubicBezTo>
                  <a:cubicBezTo>
                    <a:pt x="6847" y="8960"/>
                    <a:pt x="7269" y="8309"/>
                    <a:pt x="7809" y="7929"/>
                  </a:cubicBezTo>
                  <a:cubicBezTo>
                    <a:pt x="8668" y="7339"/>
                    <a:pt x="10473" y="7920"/>
                    <a:pt x="10587" y="6476"/>
                  </a:cubicBezTo>
                  <a:cubicBezTo>
                    <a:pt x="10551" y="5551"/>
                    <a:pt x="9397" y="5441"/>
                    <a:pt x="8975" y="4773"/>
                  </a:cubicBezTo>
                  <a:cubicBezTo>
                    <a:pt x="8627" y="3619"/>
                    <a:pt x="8922" y="3505"/>
                    <a:pt x="7612" y="3079"/>
                  </a:cubicBezTo>
                  <a:cubicBezTo>
                    <a:pt x="6904" y="2748"/>
                    <a:pt x="7174" y="2228"/>
                    <a:pt x="6994" y="1647"/>
                  </a:cubicBezTo>
                  <a:cubicBezTo>
                    <a:pt x="6733" y="624"/>
                    <a:pt x="5745" y="1"/>
                    <a:pt x="4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7405968" y="2608523"/>
              <a:ext cx="888432" cy="1034451"/>
            </a:xfrm>
            <a:custGeom>
              <a:rect b="b" l="l" r="r" t="t"/>
              <a:pathLst>
                <a:path extrusionOk="0" h="5795" w="4977">
                  <a:moveTo>
                    <a:pt x="1044" y="0"/>
                  </a:moveTo>
                  <a:cubicBezTo>
                    <a:pt x="1044" y="0"/>
                    <a:pt x="532" y="209"/>
                    <a:pt x="213" y="696"/>
                  </a:cubicBezTo>
                  <a:cubicBezTo>
                    <a:pt x="119" y="839"/>
                    <a:pt x="45" y="1003"/>
                    <a:pt x="0" y="1191"/>
                  </a:cubicBezTo>
                  <a:lnTo>
                    <a:pt x="58" y="2275"/>
                  </a:lnTo>
                  <a:cubicBezTo>
                    <a:pt x="78" y="2644"/>
                    <a:pt x="180" y="2996"/>
                    <a:pt x="348" y="3311"/>
                  </a:cubicBezTo>
                  <a:cubicBezTo>
                    <a:pt x="520" y="3622"/>
                    <a:pt x="762" y="3900"/>
                    <a:pt x="1060" y="4117"/>
                  </a:cubicBezTo>
                  <a:cubicBezTo>
                    <a:pt x="1298" y="4285"/>
                    <a:pt x="1560" y="4415"/>
                    <a:pt x="1838" y="4506"/>
                  </a:cubicBezTo>
                  <a:lnTo>
                    <a:pt x="1911" y="4530"/>
                  </a:lnTo>
                  <a:lnTo>
                    <a:pt x="1821" y="4874"/>
                  </a:lnTo>
                  <a:lnTo>
                    <a:pt x="1764" y="5115"/>
                  </a:lnTo>
                  <a:cubicBezTo>
                    <a:pt x="1969" y="5557"/>
                    <a:pt x="2398" y="5795"/>
                    <a:pt x="2832" y="5795"/>
                  </a:cubicBezTo>
                  <a:cubicBezTo>
                    <a:pt x="3135" y="5795"/>
                    <a:pt x="3438" y="5680"/>
                    <a:pt x="3675" y="5439"/>
                  </a:cubicBezTo>
                  <a:lnTo>
                    <a:pt x="4424" y="4669"/>
                  </a:lnTo>
                  <a:lnTo>
                    <a:pt x="4379" y="4481"/>
                  </a:lnTo>
                  <a:lnTo>
                    <a:pt x="3982" y="2840"/>
                  </a:lnTo>
                  <a:lnTo>
                    <a:pt x="3982" y="2840"/>
                  </a:lnTo>
                  <a:cubicBezTo>
                    <a:pt x="4021" y="2845"/>
                    <a:pt x="4058" y="2848"/>
                    <a:pt x="4095" y="2848"/>
                  </a:cubicBezTo>
                  <a:cubicBezTo>
                    <a:pt x="4471" y="2848"/>
                    <a:pt x="4730" y="2565"/>
                    <a:pt x="4841" y="2132"/>
                  </a:cubicBezTo>
                  <a:cubicBezTo>
                    <a:pt x="4977" y="1625"/>
                    <a:pt x="4837" y="1105"/>
                    <a:pt x="4367" y="978"/>
                  </a:cubicBezTo>
                  <a:cubicBezTo>
                    <a:pt x="4298" y="962"/>
                    <a:pt x="4228" y="953"/>
                    <a:pt x="4158" y="953"/>
                  </a:cubicBezTo>
                  <a:cubicBezTo>
                    <a:pt x="4119" y="953"/>
                    <a:pt x="4081" y="956"/>
                    <a:pt x="4044" y="962"/>
                  </a:cubicBezTo>
                  <a:cubicBezTo>
                    <a:pt x="3843" y="990"/>
                    <a:pt x="3651" y="1093"/>
                    <a:pt x="3507" y="1252"/>
                  </a:cubicBezTo>
                  <a:lnTo>
                    <a:pt x="3503" y="1252"/>
                  </a:lnTo>
                  <a:lnTo>
                    <a:pt x="3503" y="1248"/>
                  </a:lnTo>
                  <a:lnTo>
                    <a:pt x="3499" y="1248"/>
                  </a:lnTo>
                  <a:cubicBezTo>
                    <a:pt x="3421" y="1244"/>
                    <a:pt x="2231" y="1211"/>
                    <a:pt x="1416" y="454"/>
                  </a:cubicBezTo>
                  <a:cubicBezTo>
                    <a:pt x="1281" y="323"/>
                    <a:pt x="1154" y="172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7431495" y="2984278"/>
              <a:ext cx="95144" cy="94252"/>
            </a:xfrm>
            <a:custGeom>
              <a:rect b="b" l="l" r="r" t="t"/>
              <a:pathLst>
                <a:path extrusionOk="0" h="528" w="533">
                  <a:moveTo>
                    <a:pt x="258" y="0"/>
                  </a:moveTo>
                  <a:cubicBezTo>
                    <a:pt x="241" y="0"/>
                    <a:pt x="223" y="2"/>
                    <a:pt x="205" y="7"/>
                  </a:cubicBezTo>
                  <a:cubicBezTo>
                    <a:pt x="78" y="35"/>
                    <a:pt x="1" y="178"/>
                    <a:pt x="37" y="318"/>
                  </a:cubicBezTo>
                  <a:cubicBezTo>
                    <a:pt x="66" y="443"/>
                    <a:pt x="170" y="528"/>
                    <a:pt x="280" y="528"/>
                  </a:cubicBezTo>
                  <a:cubicBezTo>
                    <a:pt x="296" y="528"/>
                    <a:pt x="312" y="526"/>
                    <a:pt x="328" y="522"/>
                  </a:cubicBezTo>
                  <a:cubicBezTo>
                    <a:pt x="459" y="489"/>
                    <a:pt x="533" y="350"/>
                    <a:pt x="500" y="207"/>
                  </a:cubicBezTo>
                  <a:cubicBezTo>
                    <a:pt x="472" y="87"/>
                    <a:pt x="370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7684260" y="2923764"/>
              <a:ext cx="95144" cy="94430"/>
            </a:xfrm>
            <a:custGeom>
              <a:rect b="b" l="l" r="r" t="t"/>
              <a:pathLst>
                <a:path extrusionOk="0" h="529" w="533">
                  <a:moveTo>
                    <a:pt x="253" y="1"/>
                  </a:moveTo>
                  <a:cubicBezTo>
                    <a:pt x="237" y="1"/>
                    <a:pt x="221" y="2"/>
                    <a:pt x="205" y="6"/>
                  </a:cubicBezTo>
                  <a:cubicBezTo>
                    <a:pt x="74" y="39"/>
                    <a:pt x="1" y="178"/>
                    <a:pt x="33" y="321"/>
                  </a:cubicBezTo>
                  <a:cubicBezTo>
                    <a:pt x="61" y="444"/>
                    <a:pt x="163" y="528"/>
                    <a:pt x="274" y="528"/>
                  </a:cubicBezTo>
                  <a:cubicBezTo>
                    <a:pt x="292" y="528"/>
                    <a:pt x="310" y="526"/>
                    <a:pt x="328" y="522"/>
                  </a:cubicBezTo>
                  <a:cubicBezTo>
                    <a:pt x="455" y="493"/>
                    <a:pt x="533" y="350"/>
                    <a:pt x="496" y="211"/>
                  </a:cubicBezTo>
                  <a:cubicBezTo>
                    <a:pt x="467" y="85"/>
                    <a:pt x="36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7395079" y="2916446"/>
              <a:ext cx="103891" cy="61228"/>
            </a:xfrm>
            <a:custGeom>
              <a:rect b="b" l="l" r="r" t="t"/>
              <a:pathLst>
                <a:path extrusionOk="0" h="343" w="582">
                  <a:moveTo>
                    <a:pt x="480" y="1"/>
                  </a:moveTo>
                  <a:cubicBezTo>
                    <a:pt x="302" y="1"/>
                    <a:pt x="131" y="78"/>
                    <a:pt x="25" y="223"/>
                  </a:cubicBezTo>
                  <a:cubicBezTo>
                    <a:pt x="0" y="252"/>
                    <a:pt x="0" y="301"/>
                    <a:pt x="33" y="325"/>
                  </a:cubicBezTo>
                  <a:cubicBezTo>
                    <a:pt x="46" y="337"/>
                    <a:pt x="64" y="343"/>
                    <a:pt x="81" y="343"/>
                  </a:cubicBezTo>
                  <a:cubicBezTo>
                    <a:pt x="102" y="343"/>
                    <a:pt x="122" y="335"/>
                    <a:pt x="135" y="317"/>
                  </a:cubicBezTo>
                  <a:cubicBezTo>
                    <a:pt x="147" y="301"/>
                    <a:pt x="160" y="288"/>
                    <a:pt x="172" y="272"/>
                  </a:cubicBezTo>
                  <a:cubicBezTo>
                    <a:pt x="176" y="268"/>
                    <a:pt x="184" y="260"/>
                    <a:pt x="192" y="256"/>
                  </a:cubicBezTo>
                  <a:cubicBezTo>
                    <a:pt x="192" y="252"/>
                    <a:pt x="192" y="252"/>
                    <a:pt x="192" y="252"/>
                  </a:cubicBezTo>
                  <a:lnTo>
                    <a:pt x="205" y="243"/>
                  </a:lnTo>
                  <a:cubicBezTo>
                    <a:pt x="217" y="231"/>
                    <a:pt x="233" y="219"/>
                    <a:pt x="250" y="211"/>
                  </a:cubicBezTo>
                  <a:cubicBezTo>
                    <a:pt x="258" y="202"/>
                    <a:pt x="266" y="198"/>
                    <a:pt x="274" y="194"/>
                  </a:cubicBezTo>
                  <a:lnTo>
                    <a:pt x="278" y="194"/>
                  </a:lnTo>
                  <a:cubicBezTo>
                    <a:pt x="282" y="190"/>
                    <a:pt x="286" y="190"/>
                    <a:pt x="291" y="186"/>
                  </a:cubicBezTo>
                  <a:cubicBezTo>
                    <a:pt x="311" y="178"/>
                    <a:pt x="327" y="170"/>
                    <a:pt x="344" y="166"/>
                  </a:cubicBezTo>
                  <a:cubicBezTo>
                    <a:pt x="356" y="162"/>
                    <a:pt x="364" y="162"/>
                    <a:pt x="372" y="157"/>
                  </a:cubicBezTo>
                  <a:cubicBezTo>
                    <a:pt x="377" y="157"/>
                    <a:pt x="381" y="153"/>
                    <a:pt x="385" y="153"/>
                  </a:cubicBezTo>
                  <a:lnTo>
                    <a:pt x="389" y="153"/>
                  </a:lnTo>
                  <a:cubicBezTo>
                    <a:pt x="405" y="149"/>
                    <a:pt x="426" y="149"/>
                    <a:pt x="442" y="145"/>
                  </a:cubicBezTo>
                  <a:lnTo>
                    <a:pt x="491" y="145"/>
                  </a:lnTo>
                  <a:cubicBezTo>
                    <a:pt x="494" y="145"/>
                    <a:pt x="497" y="146"/>
                    <a:pt x="501" y="146"/>
                  </a:cubicBezTo>
                  <a:cubicBezTo>
                    <a:pt x="535" y="146"/>
                    <a:pt x="573" y="125"/>
                    <a:pt x="577" y="88"/>
                  </a:cubicBezTo>
                  <a:cubicBezTo>
                    <a:pt x="581" y="51"/>
                    <a:pt x="561" y="6"/>
                    <a:pt x="520" y="2"/>
                  </a:cubicBezTo>
                  <a:cubicBezTo>
                    <a:pt x="507" y="1"/>
                    <a:pt x="493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7665338" y="2857717"/>
              <a:ext cx="113352" cy="38379"/>
            </a:xfrm>
            <a:custGeom>
              <a:rect b="b" l="l" r="r" t="t"/>
              <a:pathLst>
                <a:path extrusionOk="0" h="215" w="635">
                  <a:moveTo>
                    <a:pt x="336" y="1"/>
                  </a:moveTo>
                  <a:cubicBezTo>
                    <a:pt x="231" y="1"/>
                    <a:pt x="125" y="30"/>
                    <a:pt x="33" y="85"/>
                  </a:cubicBezTo>
                  <a:cubicBezTo>
                    <a:pt x="0" y="106"/>
                    <a:pt x="0" y="159"/>
                    <a:pt x="21" y="188"/>
                  </a:cubicBezTo>
                  <a:cubicBezTo>
                    <a:pt x="34" y="206"/>
                    <a:pt x="54" y="214"/>
                    <a:pt x="75" y="214"/>
                  </a:cubicBezTo>
                  <a:cubicBezTo>
                    <a:pt x="92" y="214"/>
                    <a:pt x="108" y="209"/>
                    <a:pt x="123" y="200"/>
                  </a:cubicBezTo>
                  <a:lnTo>
                    <a:pt x="127" y="200"/>
                  </a:lnTo>
                  <a:cubicBezTo>
                    <a:pt x="127" y="200"/>
                    <a:pt x="127" y="200"/>
                    <a:pt x="131" y="196"/>
                  </a:cubicBezTo>
                  <a:cubicBezTo>
                    <a:pt x="135" y="196"/>
                    <a:pt x="139" y="192"/>
                    <a:pt x="143" y="192"/>
                  </a:cubicBezTo>
                  <a:cubicBezTo>
                    <a:pt x="152" y="188"/>
                    <a:pt x="160" y="184"/>
                    <a:pt x="168" y="180"/>
                  </a:cubicBezTo>
                  <a:cubicBezTo>
                    <a:pt x="184" y="171"/>
                    <a:pt x="205" y="167"/>
                    <a:pt x="221" y="159"/>
                  </a:cubicBezTo>
                  <a:lnTo>
                    <a:pt x="237" y="159"/>
                  </a:lnTo>
                  <a:cubicBezTo>
                    <a:pt x="246" y="155"/>
                    <a:pt x="254" y="155"/>
                    <a:pt x="262" y="151"/>
                  </a:cubicBezTo>
                  <a:cubicBezTo>
                    <a:pt x="283" y="151"/>
                    <a:pt x="303" y="147"/>
                    <a:pt x="319" y="147"/>
                  </a:cubicBezTo>
                  <a:lnTo>
                    <a:pt x="368" y="147"/>
                  </a:lnTo>
                  <a:cubicBezTo>
                    <a:pt x="389" y="151"/>
                    <a:pt x="405" y="155"/>
                    <a:pt x="426" y="159"/>
                  </a:cubicBezTo>
                  <a:lnTo>
                    <a:pt x="438" y="159"/>
                  </a:lnTo>
                  <a:cubicBezTo>
                    <a:pt x="438" y="159"/>
                    <a:pt x="442" y="159"/>
                    <a:pt x="442" y="163"/>
                  </a:cubicBezTo>
                  <a:cubicBezTo>
                    <a:pt x="450" y="163"/>
                    <a:pt x="458" y="167"/>
                    <a:pt x="467" y="171"/>
                  </a:cubicBezTo>
                  <a:cubicBezTo>
                    <a:pt x="487" y="175"/>
                    <a:pt x="503" y="184"/>
                    <a:pt x="520" y="192"/>
                  </a:cubicBezTo>
                  <a:cubicBezTo>
                    <a:pt x="529" y="197"/>
                    <a:pt x="539" y="199"/>
                    <a:pt x="549" y="199"/>
                  </a:cubicBezTo>
                  <a:cubicBezTo>
                    <a:pt x="577" y="199"/>
                    <a:pt x="605" y="179"/>
                    <a:pt x="614" y="155"/>
                  </a:cubicBezTo>
                  <a:cubicBezTo>
                    <a:pt x="634" y="114"/>
                    <a:pt x="610" y="73"/>
                    <a:pt x="577" y="57"/>
                  </a:cubicBezTo>
                  <a:cubicBezTo>
                    <a:pt x="502" y="19"/>
                    <a:pt x="419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8114461" y="2817910"/>
              <a:ext cx="111210" cy="255266"/>
            </a:xfrm>
            <a:custGeom>
              <a:rect b="b" l="l" r="r" t="t"/>
              <a:pathLst>
                <a:path extrusionOk="0" h="1430" w="623">
                  <a:moveTo>
                    <a:pt x="367" y="1"/>
                  </a:moveTo>
                  <a:cubicBezTo>
                    <a:pt x="319" y="1"/>
                    <a:pt x="269" y="18"/>
                    <a:pt x="222" y="51"/>
                  </a:cubicBezTo>
                  <a:cubicBezTo>
                    <a:pt x="128" y="108"/>
                    <a:pt x="62" y="210"/>
                    <a:pt x="29" y="337"/>
                  </a:cubicBezTo>
                  <a:cubicBezTo>
                    <a:pt x="1" y="456"/>
                    <a:pt x="5" y="578"/>
                    <a:pt x="13" y="681"/>
                  </a:cubicBezTo>
                  <a:cubicBezTo>
                    <a:pt x="17" y="689"/>
                    <a:pt x="25" y="701"/>
                    <a:pt x="38" y="701"/>
                  </a:cubicBezTo>
                  <a:cubicBezTo>
                    <a:pt x="40" y="702"/>
                    <a:pt x="42" y="702"/>
                    <a:pt x="44" y="702"/>
                  </a:cubicBezTo>
                  <a:cubicBezTo>
                    <a:pt x="54" y="702"/>
                    <a:pt x="63" y="695"/>
                    <a:pt x="66" y="685"/>
                  </a:cubicBezTo>
                  <a:cubicBezTo>
                    <a:pt x="85" y="628"/>
                    <a:pt x="146" y="586"/>
                    <a:pt x="216" y="586"/>
                  </a:cubicBezTo>
                  <a:cubicBezTo>
                    <a:pt x="222" y="586"/>
                    <a:pt x="228" y="586"/>
                    <a:pt x="234" y="587"/>
                  </a:cubicBezTo>
                  <a:cubicBezTo>
                    <a:pt x="300" y="587"/>
                    <a:pt x="373" y="623"/>
                    <a:pt x="426" y="681"/>
                  </a:cubicBezTo>
                  <a:cubicBezTo>
                    <a:pt x="537" y="795"/>
                    <a:pt x="570" y="975"/>
                    <a:pt x="512" y="1119"/>
                  </a:cubicBezTo>
                  <a:cubicBezTo>
                    <a:pt x="455" y="1266"/>
                    <a:pt x="304" y="1372"/>
                    <a:pt x="148" y="1381"/>
                  </a:cubicBezTo>
                  <a:cubicBezTo>
                    <a:pt x="136" y="1381"/>
                    <a:pt x="124" y="1393"/>
                    <a:pt x="124" y="1405"/>
                  </a:cubicBezTo>
                  <a:cubicBezTo>
                    <a:pt x="124" y="1417"/>
                    <a:pt x="135" y="1428"/>
                    <a:pt x="150" y="1430"/>
                  </a:cubicBezTo>
                  <a:lnTo>
                    <a:pt x="150" y="1430"/>
                  </a:lnTo>
                  <a:cubicBezTo>
                    <a:pt x="329" y="1421"/>
                    <a:pt x="492" y="1302"/>
                    <a:pt x="557" y="1139"/>
                  </a:cubicBezTo>
                  <a:cubicBezTo>
                    <a:pt x="623" y="975"/>
                    <a:pt x="586" y="775"/>
                    <a:pt x="463" y="648"/>
                  </a:cubicBezTo>
                  <a:cubicBezTo>
                    <a:pt x="398" y="578"/>
                    <a:pt x="316" y="538"/>
                    <a:pt x="234" y="533"/>
                  </a:cubicBezTo>
                  <a:cubicBezTo>
                    <a:pt x="230" y="533"/>
                    <a:pt x="226" y="533"/>
                    <a:pt x="222" y="533"/>
                  </a:cubicBezTo>
                  <a:cubicBezTo>
                    <a:pt x="160" y="533"/>
                    <a:pt x="101" y="561"/>
                    <a:pt x="62" y="599"/>
                  </a:cubicBezTo>
                  <a:cubicBezTo>
                    <a:pt x="58" y="521"/>
                    <a:pt x="58" y="435"/>
                    <a:pt x="79" y="349"/>
                  </a:cubicBezTo>
                  <a:cubicBezTo>
                    <a:pt x="107" y="235"/>
                    <a:pt x="169" y="145"/>
                    <a:pt x="250" y="92"/>
                  </a:cubicBezTo>
                  <a:cubicBezTo>
                    <a:pt x="289" y="68"/>
                    <a:pt x="331" y="52"/>
                    <a:pt x="369" y="52"/>
                  </a:cubicBezTo>
                  <a:cubicBezTo>
                    <a:pt x="383" y="52"/>
                    <a:pt x="397" y="54"/>
                    <a:pt x="410" y="59"/>
                  </a:cubicBezTo>
                  <a:cubicBezTo>
                    <a:pt x="480" y="75"/>
                    <a:pt x="529" y="141"/>
                    <a:pt x="574" y="214"/>
                  </a:cubicBezTo>
                  <a:cubicBezTo>
                    <a:pt x="579" y="222"/>
                    <a:pt x="586" y="227"/>
                    <a:pt x="594" y="227"/>
                  </a:cubicBezTo>
                  <a:cubicBezTo>
                    <a:pt x="598" y="227"/>
                    <a:pt x="602" y="225"/>
                    <a:pt x="606" y="222"/>
                  </a:cubicBezTo>
                  <a:cubicBezTo>
                    <a:pt x="619" y="214"/>
                    <a:pt x="623" y="198"/>
                    <a:pt x="615" y="186"/>
                  </a:cubicBezTo>
                  <a:cubicBezTo>
                    <a:pt x="566" y="108"/>
                    <a:pt x="512" y="30"/>
                    <a:pt x="422" y="10"/>
                  </a:cubicBezTo>
                  <a:cubicBezTo>
                    <a:pt x="405" y="4"/>
                    <a:pt x="386" y="1"/>
                    <a:pt x="367" y="1"/>
                  </a:cubicBezTo>
                  <a:close/>
                  <a:moveTo>
                    <a:pt x="150" y="1430"/>
                  </a:moveTo>
                  <a:lnTo>
                    <a:pt x="150" y="1430"/>
                  </a:lnTo>
                  <a:cubicBezTo>
                    <a:pt x="149" y="1430"/>
                    <a:pt x="149" y="1430"/>
                    <a:pt x="148" y="1430"/>
                  </a:cubicBezTo>
                  <a:lnTo>
                    <a:pt x="152" y="1430"/>
                  </a:lnTo>
                  <a:cubicBezTo>
                    <a:pt x="151" y="1430"/>
                    <a:pt x="151" y="1430"/>
                    <a:pt x="150" y="1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7648558" y="3326295"/>
              <a:ext cx="244734" cy="95323"/>
            </a:xfrm>
            <a:custGeom>
              <a:rect b="b" l="l" r="r" t="t"/>
              <a:pathLst>
                <a:path extrusionOk="0" h="534" w="1371">
                  <a:moveTo>
                    <a:pt x="1344" y="0"/>
                  </a:moveTo>
                  <a:cubicBezTo>
                    <a:pt x="1337" y="0"/>
                    <a:pt x="1329" y="3"/>
                    <a:pt x="1322" y="10"/>
                  </a:cubicBezTo>
                  <a:cubicBezTo>
                    <a:pt x="1215" y="120"/>
                    <a:pt x="1097" y="243"/>
                    <a:pt x="954" y="337"/>
                  </a:cubicBezTo>
                  <a:cubicBezTo>
                    <a:pt x="852" y="404"/>
                    <a:pt x="699" y="481"/>
                    <a:pt x="525" y="481"/>
                  </a:cubicBezTo>
                  <a:cubicBezTo>
                    <a:pt x="516" y="481"/>
                    <a:pt x="508" y="481"/>
                    <a:pt x="499" y="480"/>
                  </a:cubicBezTo>
                  <a:cubicBezTo>
                    <a:pt x="348" y="472"/>
                    <a:pt x="205" y="411"/>
                    <a:pt x="41" y="317"/>
                  </a:cubicBezTo>
                  <a:cubicBezTo>
                    <a:pt x="37" y="314"/>
                    <a:pt x="32" y="312"/>
                    <a:pt x="27" y="312"/>
                  </a:cubicBezTo>
                  <a:cubicBezTo>
                    <a:pt x="19" y="312"/>
                    <a:pt x="11" y="317"/>
                    <a:pt x="8" y="325"/>
                  </a:cubicBezTo>
                  <a:cubicBezTo>
                    <a:pt x="0" y="337"/>
                    <a:pt x="4" y="354"/>
                    <a:pt x="16" y="358"/>
                  </a:cubicBezTo>
                  <a:cubicBezTo>
                    <a:pt x="164" y="444"/>
                    <a:pt x="323" y="525"/>
                    <a:pt x="495" y="534"/>
                  </a:cubicBezTo>
                  <a:lnTo>
                    <a:pt x="528" y="534"/>
                  </a:lnTo>
                  <a:cubicBezTo>
                    <a:pt x="712" y="534"/>
                    <a:pt x="876" y="452"/>
                    <a:pt x="982" y="382"/>
                  </a:cubicBezTo>
                  <a:cubicBezTo>
                    <a:pt x="1129" y="284"/>
                    <a:pt x="1252" y="157"/>
                    <a:pt x="1359" y="43"/>
                  </a:cubicBezTo>
                  <a:cubicBezTo>
                    <a:pt x="1371" y="34"/>
                    <a:pt x="1371" y="18"/>
                    <a:pt x="1359" y="6"/>
                  </a:cubicBezTo>
                  <a:cubicBezTo>
                    <a:pt x="1355" y="2"/>
                    <a:pt x="1350" y="0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7678369" y="3145290"/>
              <a:ext cx="76223" cy="85684"/>
            </a:xfrm>
            <a:custGeom>
              <a:rect b="b" l="l" r="r" t="t"/>
              <a:pathLst>
                <a:path extrusionOk="0" h="480" w="427">
                  <a:moveTo>
                    <a:pt x="394" y="1"/>
                  </a:moveTo>
                  <a:cubicBezTo>
                    <a:pt x="381" y="1"/>
                    <a:pt x="369" y="13"/>
                    <a:pt x="369" y="29"/>
                  </a:cubicBezTo>
                  <a:cubicBezTo>
                    <a:pt x="373" y="128"/>
                    <a:pt x="340" y="222"/>
                    <a:pt x="275" y="295"/>
                  </a:cubicBezTo>
                  <a:cubicBezTo>
                    <a:pt x="214" y="369"/>
                    <a:pt x="119" y="418"/>
                    <a:pt x="25" y="426"/>
                  </a:cubicBezTo>
                  <a:cubicBezTo>
                    <a:pt x="9" y="426"/>
                    <a:pt x="1" y="443"/>
                    <a:pt x="1" y="455"/>
                  </a:cubicBezTo>
                  <a:cubicBezTo>
                    <a:pt x="1" y="467"/>
                    <a:pt x="13" y="480"/>
                    <a:pt x="25" y="480"/>
                  </a:cubicBezTo>
                  <a:lnTo>
                    <a:pt x="29" y="480"/>
                  </a:lnTo>
                  <a:cubicBezTo>
                    <a:pt x="140" y="467"/>
                    <a:pt x="242" y="414"/>
                    <a:pt x="316" y="332"/>
                  </a:cubicBezTo>
                  <a:cubicBezTo>
                    <a:pt x="390" y="246"/>
                    <a:pt x="426" y="136"/>
                    <a:pt x="422" y="25"/>
                  </a:cubicBezTo>
                  <a:cubicBezTo>
                    <a:pt x="422" y="13"/>
                    <a:pt x="410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7574657" y="2968569"/>
              <a:ext cx="100321" cy="208318"/>
            </a:xfrm>
            <a:custGeom>
              <a:rect b="b" l="l" r="r" t="t"/>
              <a:pathLst>
                <a:path extrusionOk="0" h="1167" w="562">
                  <a:moveTo>
                    <a:pt x="29" y="0"/>
                  </a:moveTo>
                  <a:cubicBezTo>
                    <a:pt x="13" y="0"/>
                    <a:pt x="1" y="9"/>
                    <a:pt x="1" y="25"/>
                  </a:cubicBezTo>
                  <a:lnTo>
                    <a:pt x="9" y="1142"/>
                  </a:lnTo>
                  <a:cubicBezTo>
                    <a:pt x="9" y="1150"/>
                    <a:pt x="13" y="1159"/>
                    <a:pt x="21" y="1163"/>
                  </a:cubicBezTo>
                  <a:cubicBezTo>
                    <a:pt x="25" y="1163"/>
                    <a:pt x="29" y="1167"/>
                    <a:pt x="33" y="1167"/>
                  </a:cubicBezTo>
                  <a:cubicBezTo>
                    <a:pt x="38" y="1167"/>
                    <a:pt x="42" y="1167"/>
                    <a:pt x="46" y="1163"/>
                  </a:cubicBezTo>
                  <a:lnTo>
                    <a:pt x="545" y="942"/>
                  </a:lnTo>
                  <a:cubicBezTo>
                    <a:pt x="557" y="933"/>
                    <a:pt x="561" y="921"/>
                    <a:pt x="557" y="905"/>
                  </a:cubicBezTo>
                  <a:cubicBezTo>
                    <a:pt x="551" y="896"/>
                    <a:pt x="543" y="891"/>
                    <a:pt x="534" y="891"/>
                  </a:cubicBezTo>
                  <a:cubicBezTo>
                    <a:pt x="531" y="891"/>
                    <a:pt x="528" y="892"/>
                    <a:pt x="525" y="893"/>
                  </a:cubicBezTo>
                  <a:lnTo>
                    <a:pt x="62" y="1101"/>
                  </a:lnTo>
                  <a:lnTo>
                    <a:pt x="54" y="25"/>
                  </a:lnTo>
                  <a:cubicBezTo>
                    <a:pt x="54" y="9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7245312" y="2778639"/>
              <a:ext cx="328097" cy="410032"/>
            </a:xfrm>
            <a:custGeom>
              <a:rect b="b" l="l" r="r" t="t"/>
              <a:pathLst>
                <a:path extrusionOk="0" h="2297" w="1838">
                  <a:moveTo>
                    <a:pt x="921" y="107"/>
                  </a:moveTo>
                  <a:cubicBezTo>
                    <a:pt x="1371" y="107"/>
                    <a:pt x="1735" y="573"/>
                    <a:pt x="1735" y="1150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50"/>
                  </a:cubicBezTo>
                  <a:cubicBezTo>
                    <a:pt x="102" y="573"/>
                    <a:pt x="471" y="107"/>
                    <a:pt x="921" y="107"/>
                  </a:cubicBezTo>
                  <a:close/>
                  <a:moveTo>
                    <a:pt x="921" y="1"/>
                  </a:moveTo>
                  <a:cubicBezTo>
                    <a:pt x="413" y="1"/>
                    <a:pt x="0" y="516"/>
                    <a:pt x="0" y="1150"/>
                  </a:cubicBezTo>
                  <a:cubicBezTo>
                    <a:pt x="0" y="1781"/>
                    <a:pt x="413" y="2296"/>
                    <a:pt x="921" y="2296"/>
                  </a:cubicBezTo>
                  <a:cubicBezTo>
                    <a:pt x="1424" y="2296"/>
                    <a:pt x="1838" y="1781"/>
                    <a:pt x="1838" y="1150"/>
                  </a:cubicBezTo>
                  <a:cubicBezTo>
                    <a:pt x="1838" y="516"/>
                    <a:pt x="1424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7585010" y="2704202"/>
              <a:ext cx="328097" cy="409139"/>
            </a:xfrm>
            <a:custGeom>
              <a:rect b="b" l="l" r="r" t="t"/>
              <a:pathLst>
                <a:path extrusionOk="0" h="2292" w="1838">
                  <a:moveTo>
                    <a:pt x="921" y="102"/>
                  </a:moveTo>
                  <a:cubicBezTo>
                    <a:pt x="1371" y="102"/>
                    <a:pt x="1735" y="573"/>
                    <a:pt x="1735" y="1146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46"/>
                  </a:cubicBezTo>
                  <a:cubicBezTo>
                    <a:pt x="102" y="573"/>
                    <a:pt x="471" y="102"/>
                    <a:pt x="921" y="102"/>
                  </a:cubicBezTo>
                  <a:close/>
                  <a:moveTo>
                    <a:pt x="921" y="0"/>
                  </a:moveTo>
                  <a:cubicBezTo>
                    <a:pt x="413" y="0"/>
                    <a:pt x="0" y="516"/>
                    <a:pt x="0" y="1146"/>
                  </a:cubicBezTo>
                  <a:cubicBezTo>
                    <a:pt x="0" y="1780"/>
                    <a:pt x="413" y="2292"/>
                    <a:pt x="921" y="2292"/>
                  </a:cubicBezTo>
                  <a:cubicBezTo>
                    <a:pt x="1428" y="2292"/>
                    <a:pt x="1837" y="1780"/>
                    <a:pt x="1837" y="1146"/>
                  </a:cubicBezTo>
                  <a:cubicBezTo>
                    <a:pt x="1837" y="516"/>
                    <a:pt x="1428" y="0"/>
                    <a:pt x="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7888828" y="2822194"/>
              <a:ext cx="152088" cy="44984"/>
            </a:xfrm>
            <a:custGeom>
              <a:rect b="b" l="l" r="r" t="t"/>
              <a:pathLst>
                <a:path extrusionOk="0" h="252" w="852">
                  <a:moveTo>
                    <a:pt x="795" y="0"/>
                  </a:moveTo>
                  <a:cubicBezTo>
                    <a:pt x="791" y="0"/>
                    <a:pt x="786" y="1"/>
                    <a:pt x="782" y="2"/>
                  </a:cubicBezTo>
                  <a:lnTo>
                    <a:pt x="45" y="149"/>
                  </a:lnTo>
                  <a:cubicBezTo>
                    <a:pt x="17" y="153"/>
                    <a:pt x="0" y="182"/>
                    <a:pt x="4" y="211"/>
                  </a:cubicBezTo>
                  <a:cubicBezTo>
                    <a:pt x="13" y="231"/>
                    <a:pt x="33" y="252"/>
                    <a:pt x="58" y="252"/>
                  </a:cubicBezTo>
                  <a:cubicBezTo>
                    <a:pt x="58" y="252"/>
                    <a:pt x="62" y="248"/>
                    <a:pt x="66" y="248"/>
                  </a:cubicBezTo>
                  <a:lnTo>
                    <a:pt x="802" y="100"/>
                  </a:lnTo>
                  <a:cubicBezTo>
                    <a:pt x="831" y="96"/>
                    <a:pt x="852" y="68"/>
                    <a:pt x="843" y="39"/>
                  </a:cubicBezTo>
                  <a:cubicBezTo>
                    <a:pt x="840" y="18"/>
                    <a:pt x="819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7553593" y="2948041"/>
              <a:ext cx="50518" cy="21421"/>
            </a:xfrm>
            <a:custGeom>
              <a:rect b="b" l="l" r="r" t="t"/>
              <a:pathLst>
                <a:path extrusionOk="0" h="120" w="283">
                  <a:moveTo>
                    <a:pt x="232" y="0"/>
                  </a:moveTo>
                  <a:cubicBezTo>
                    <a:pt x="230" y="0"/>
                    <a:pt x="228" y="1"/>
                    <a:pt x="225" y="1"/>
                  </a:cubicBezTo>
                  <a:lnTo>
                    <a:pt x="49" y="17"/>
                  </a:lnTo>
                  <a:cubicBezTo>
                    <a:pt x="20" y="21"/>
                    <a:pt x="0" y="46"/>
                    <a:pt x="4" y="75"/>
                  </a:cubicBezTo>
                  <a:cubicBezTo>
                    <a:pt x="4" y="99"/>
                    <a:pt x="29" y="120"/>
                    <a:pt x="53" y="120"/>
                  </a:cubicBezTo>
                  <a:lnTo>
                    <a:pt x="57" y="120"/>
                  </a:lnTo>
                  <a:lnTo>
                    <a:pt x="233" y="103"/>
                  </a:lnTo>
                  <a:cubicBezTo>
                    <a:pt x="262" y="99"/>
                    <a:pt x="282" y="75"/>
                    <a:pt x="282" y="46"/>
                  </a:cubicBezTo>
                  <a:cubicBezTo>
                    <a:pt x="279" y="20"/>
                    <a:pt x="258" y="0"/>
                    <a:pt x="232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6442390" y="3408230"/>
              <a:ext cx="2791500" cy="1711708"/>
            </a:xfrm>
            <a:custGeom>
              <a:rect b="b" l="l" r="r" t="t"/>
              <a:pathLst>
                <a:path extrusionOk="0" h="9589" w="15638">
                  <a:moveTo>
                    <a:pt x="9777" y="1"/>
                  </a:moveTo>
                  <a:lnTo>
                    <a:pt x="9822" y="189"/>
                  </a:lnTo>
                  <a:lnTo>
                    <a:pt x="9073" y="959"/>
                  </a:lnTo>
                  <a:cubicBezTo>
                    <a:pt x="8836" y="1200"/>
                    <a:pt x="8533" y="1315"/>
                    <a:pt x="8230" y="1315"/>
                  </a:cubicBezTo>
                  <a:cubicBezTo>
                    <a:pt x="7796" y="1315"/>
                    <a:pt x="7367" y="1077"/>
                    <a:pt x="7162" y="635"/>
                  </a:cubicBezTo>
                  <a:lnTo>
                    <a:pt x="7219" y="394"/>
                  </a:lnTo>
                  <a:lnTo>
                    <a:pt x="5980" y="832"/>
                  </a:lnTo>
                  <a:cubicBezTo>
                    <a:pt x="5141" y="1126"/>
                    <a:pt x="4531" y="1863"/>
                    <a:pt x="4396" y="2747"/>
                  </a:cubicBezTo>
                  <a:lnTo>
                    <a:pt x="3733" y="7072"/>
                  </a:lnTo>
                  <a:lnTo>
                    <a:pt x="1" y="8116"/>
                  </a:lnTo>
                  <a:lnTo>
                    <a:pt x="1" y="9589"/>
                  </a:lnTo>
                  <a:lnTo>
                    <a:pt x="14029" y="9589"/>
                  </a:lnTo>
                  <a:cubicBezTo>
                    <a:pt x="14929" y="9589"/>
                    <a:pt x="15637" y="8820"/>
                    <a:pt x="15568" y="7923"/>
                  </a:cubicBezTo>
                  <a:lnTo>
                    <a:pt x="15130" y="2338"/>
                  </a:lnTo>
                  <a:cubicBezTo>
                    <a:pt x="15040" y="1184"/>
                    <a:pt x="14143" y="255"/>
                    <a:pt x="12994" y="124"/>
                  </a:cubicBezTo>
                  <a:lnTo>
                    <a:pt x="97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7682832" y="3441967"/>
              <a:ext cx="513031" cy="1677971"/>
            </a:xfrm>
            <a:custGeom>
              <a:rect b="b" l="l" r="r" t="t"/>
              <a:pathLst>
                <a:path extrusionOk="0" h="9400" w="2874">
                  <a:moveTo>
                    <a:pt x="2873" y="0"/>
                  </a:moveTo>
                  <a:lnTo>
                    <a:pt x="213" y="446"/>
                  </a:lnTo>
                  <a:lnTo>
                    <a:pt x="0" y="9400"/>
                  </a:lnTo>
                  <a:lnTo>
                    <a:pt x="2173" y="9400"/>
                  </a:lnTo>
                  <a:lnTo>
                    <a:pt x="28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7715677" y="3437326"/>
              <a:ext cx="485183" cy="322563"/>
            </a:xfrm>
            <a:custGeom>
              <a:rect b="b" l="l" r="r" t="t"/>
              <a:pathLst>
                <a:path extrusionOk="0" h="1807" w="2718">
                  <a:moveTo>
                    <a:pt x="2692" y="0"/>
                  </a:moveTo>
                  <a:cubicBezTo>
                    <a:pt x="2682" y="0"/>
                    <a:pt x="2672" y="5"/>
                    <a:pt x="2669" y="14"/>
                  </a:cubicBezTo>
                  <a:cubicBezTo>
                    <a:pt x="1948" y="1258"/>
                    <a:pt x="1060" y="1696"/>
                    <a:pt x="942" y="1753"/>
                  </a:cubicBezTo>
                  <a:cubicBezTo>
                    <a:pt x="312" y="1242"/>
                    <a:pt x="54" y="472"/>
                    <a:pt x="54" y="464"/>
                  </a:cubicBezTo>
                  <a:cubicBezTo>
                    <a:pt x="50" y="454"/>
                    <a:pt x="39" y="447"/>
                    <a:pt x="28" y="447"/>
                  </a:cubicBezTo>
                  <a:cubicBezTo>
                    <a:pt x="25" y="447"/>
                    <a:pt x="23" y="447"/>
                    <a:pt x="21" y="448"/>
                  </a:cubicBezTo>
                  <a:cubicBezTo>
                    <a:pt x="9" y="452"/>
                    <a:pt x="1" y="468"/>
                    <a:pt x="5" y="480"/>
                  </a:cubicBezTo>
                  <a:cubicBezTo>
                    <a:pt x="9" y="489"/>
                    <a:pt x="271" y="1278"/>
                    <a:pt x="921" y="1802"/>
                  </a:cubicBezTo>
                  <a:cubicBezTo>
                    <a:pt x="925" y="1806"/>
                    <a:pt x="929" y="1806"/>
                    <a:pt x="938" y="1806"/>
                  </a:cubicBezTo>
                  <a:lnTo>
                    <a:pt x="946" y="1806"/>
                  </a:lnTo>
                  <a:cubicBezTo>
                    <a:pt x="954" y="1802"/>
                    <a:pt x="1932" y="1385"/>
                    <a:pt x="2710" y="38"/>
                  </a:cubicBezTo>
                  <a:cubicBezTo>
                    <a:pt x="2718" y="26"/>
                    <a:pt x="2714" y="10"/>
                    <a:pt x="2701" y="2"/>
                  </a:cubicBezTo>
                  <a:cubicBezTo>
                    <a:pt x="2698" y="1"/>
                    <a:pt x="2695" y="0"/>
                    <a:pt x="2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7349025" y="3931788"/>
              <a:ext cx="176187" cy="1192609"/>
            </a:xfrm>
            <a:custGeom>
              <a:rect b="b" l="l" r="r" t="t"/>
              <a:pathLst>
                <a:path extrusionOk="0" h="6681" w="987">
                  <a:moveTo>
                    <a:pt x="730" y="1"/>
                  </a:moveTo>
                  <a:cubicBezTo>
                    <a:pt x="719" y="1"/>
                    <a:pt x="707" y="8"/>
                    <a:pt x="704" y="18"/>
                  </a:cubicBezTo>
                  <a:cubicBezTo>
                    <a:pt x="675" y="113"/>
                    <a:pt x="0" y="2294"/>
                    <a:pt x="78" y="2854"/>
                  </a:cubicBezTo>
                  <a:cubicBezTo>
                    <a:pt x="156" y="3399"/>
                    <a:pt x="655" y="4201"/>
                    <a:pt x="704" y="4282"/>
                  </a:cubicBezTo>
                  <a:lnTo>
                    <a:pt x="933" y="6656"/>
                  </a:lnTo>
                  <a:cubicBezTo>
                    <a:pt x="933" y="6672"/>
                    <a:pt x="946" y="6681"/>
                    <a:pt x="958" y="6681"/>
                  </a:cubicBezTo>
                  <a:lnTo>
                    <a:pt x="962" y="6681"/>
                  </a:lnTo>
                  <a:cubicBezTo>
                    <a:pt x="974" y="6676"/>
                    <a:pt x="986" y="6664"/>
                    <a:pt x="982" y="6652"/>
                  </a:cubicBezTo>
                  <a:lnTo>
                    <a:pt x="753" y="4270"/>
                  </a:lnTo>
                  <a:cubicBezTo>
                    <a:pt x="753" y="4266"/>
                    <a:pt x="753" y="4262"/>
                    <a:pt x="749" y="4258"/>
                  </a:cubicBezTo>
                  <a:cubicBezTo>
                    <a:pt x="745" y="4250"/>
                    <a:pt x="205" y="3399"/>
                    <a:pt x="131" y="2846"/>
                  </a:cubicBezTo>
                  <a:cubicBezTo>
                    <a:pt x="53" y="2298"/>
                    <a:pt x="745" y="59"/>
                    <a:pt x="753" y="35"/>
                  </a:cubicBezTo>
                  <a:cubicBezTo>
                    <a:pt x="757" y="23"/>
                    <a:pt x="749" y="6"/>
                    <a:pt x="737" y="2"/>
                  </a:cubicBezTo>
                  <a:cubicBezTo>
                    <a:pt x="735" y="1"/>
                    <a:pt x="732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8151768" y="3411978"/>
              <a:ext cx="267583" cy="1287218"/>
            </a:xfrm>
            <a:custGeom>
              <a:rect b="b" l="l" r="r" t="t"/>
              <a:pathLst>
                <a:path extrusionOk="0" h="7211" w="1499">
                  <a:moveTo>
                    <a:pt x="710" y="0"/>
                  </a:moveTo>
                  <a:cubicBezTo>
                    <a:pt x="705" y="0"/>
                    <a:pt x="701" y="2"/>
                    <a:pt x="696" y="5"/>
                  </a:cubicBezTo>
                  <a:cubicBezTo>
                    <a:pt x="688" y="13"/>
                    <a:pt x="684" y="29"/>
                    <a:pt x="692" y="41"/>
                  </a:cubicBezTo>
                  <a:cubicBezTo>
                    <a:pt x="700" y="54"/>
                    <a:pt x="1445" y="1109"/>
                    <a:pt x="1441" y="2464"/>
                  </a:cubicBezTo>
                  <a:cubicBezTo>
                    <a:pt x="1433" y="3823"/>
                    <a:pt x="21" y="7141"/>
                    <a:pt x="5" y="7174"/>
                  </a:cubicBezTo>
                  <a:cubicBezTo>
                    <a:pt x="1" y="7186"/>
                    <a:pt x="5" y="7203"/>
                    <a:pt x="17" y="7207"/>
                  </a:cubicBezTo>
                  <a:cubicBezTo>
                    <a:pt x="21" y="7211"/>
                    <a:pt x="25" y="7211"/>
                    <a:pt x="29" y="7211"/>
                  </a:cubicBezTo>
                  <a:cubicBezTo>
                    <a:pt x="37" y="7211"/>
                    <a:pt x="50" y="7203"/>
                    <a:pt x="54" y="7194"/>
                  </a:cubicBezTo>
                  <a:cubicBezTo>
                    <a:pt x="66" y="7162"/>
                    <a:pt x="1482" y="3831"/>
                    <a:pt x="1490" y="2464"/>
                  </a:cubicBezTo>
                  <a:cubicBezTo>
                    <a:pt x="1498" y="1093"/>
                    <a:pt x="741" y="21"/>
                    <a:pt x="733" y="13"/>
                  </a:cubicBezTo>
                  <a:cubicBezTo>
                    <a:pt x="728" y="5"/>
                    <a:pt x="71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7511108" y="3501588"/>
              <a:ext cx="160835" cy="1180113"/>
            </a:xfrm>
            <a:custGeom>
              <a:rect b="b" l="l" r="r" t="t"/>
              <a:pathLst>
                <a:path extrusionOk="0" h="6611" w="901">
                  <a:moveTo>
                    <a:pt x="798" y="0"/>
                  </a:moveTo>
                  <a:cubicBezTo>
                    <a:pt x="792" y="0"/>
                    <a:pt x="785" y="3"/>
                    <a:pt x="778" y="10"/>
                  </a:cubicBezTo>
                  <a:cubicBezTo>
                    <a:pt x="770" y="18"/>
                    <a:pt x="1" y="943"/>
                    <a:pt x="54" y="2658"/>
                  </a:cubicBezTo>
                  <a:cubicBezTo>
                    <a:pt x="103" y="4372"/>
                    <a:pt x="840" y="6570"/>
                    <a:pt x="848" y="6590"/>
                  </a:cubicBezTo>
                  <a:cubicBezTo>
                    <a:pt x="852" y="6602"/>
                    <a:pt x="860" y="6611"/>
                    <a:pt x="872" y="6611"/>
                  </a:cubicBezTo>
                  <a:cubicBezTo>
                    <a:pt x="872" y="6611"/>
                    <a:pt x="876" y="6607"/>
                    <a:pt x="881" y="6607"/>
                  </a:cubicBezTo>
                  <a:cubicBezTo>
                    <a:pt x="893" y="6602"/>
                    <a:pt x="901" y="6590"/>
                    <a:pt x="897" y="6574"/>
                  </a:cubicBezTo>
                  <a:cubicBezTo>
                    <a:pt x="889" y="6553"/>
                    <a:pt x="152" y="4360"/>
                    <a:pt x="103" y="2658"/>
                  </a:cubicBezTo>
                  <a:cubicBezTo>
                    <a:pt x="54" y="959"/>
                    <a:pt x="811" y="51"/>
                    <a:pt x="819" y="43"/>
                  </a:cubicBezTo>
                  <a:cubicBezTo>
                    <a:pt x="827" y="30"/>
                    <a:pt x="827" y="14"/>
                    <a:pt x="815" y="6"/>
                  </a:cubicBezTo>
                  <a:cubicBezTo>
                    <a:pt x="810" y="2"/>
                    <a:pt x="804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7115895" y="4724533"/>
              <a:ext cx="980542" cy="390396"/>
            </a:xfrm>
            <a:custGeom>
              <a:rect b="b" l="l" r="r" t="t"/>
              <a:pathLst>
                <a:path extrusionOk="0" h="2187" w="5493">
                  <a:moveTo>
                    <a:pt x="2763" y="1"/>
                  </a:moveTo>
                  <a:cubicBezTo>
                    <a:pt x="2612" y="1"/>
                    <a:pt x="2372" y="33"/>
                    <a:pt x="2264" y="222"/>
                  </a:cubicBezTo>
                  <a:cubicBezTo>
                    <a:pt x="2264" y="222"/>
                    <a:pt x="2091" y="175"/>
                    <a:pt x="1895" y="175"/>
                  </a:cubicBezTo>
                  <a:cubicBezTo>
                    <a:pt x="1732" y="175"/>
                    <a:pt x="1553" y="208"/>
                    <a:pt x="1445" y="328"/>
                  </a:cubicBezTo>
                  <a:cubicBezTo>
                    <a:pt x="1445" y="328"/>
                    <a:pt x="1361" y="294"/>
                    <a:pt x="1244" y="294"/>
                  </a:cubicBezTo>
                  <a:cubicBezTo>
                    <a:pt x="1100" y="294"/>
                    <a:pt x="907" y="346"/>
                    <a:pt x="758" y="578"/>
                  </a:cubicBezTo>
                  <a:cubicBezTo>
                    <a:pt x="488" y="995"/>
                    <a:pt x="1" y="1900"/>
                    <a:pt x="1" y="1900"/>
                  </a:cubicBezTo>
                  <a:lnTo>
                    <a:pt x="2861" y="1900"/>
                  </a:lnTo>
                  <a:cubicBezTo>
                    <a:pt x="2861" y="1900"/>
                    <a:pt x="3103" y="2186"/>
                    <a:pt x="4105" y="2186"/>
                  </a:cubicBezTo>
                  <a:cubicBezTo>
                    <a:pt x="5108" y="2186"/>
                    <a:pt x="5374" y="1863"/>
                    <a:pt x="5374" y="1863"/>
                  </a:cubicBezTo>
                  <a:lnTo>
                    <a:pt x="5493" y="173"/>
                  </a:lnTo>
                  <a:lnTo>
                    <a:pt x="2894" y="9"/>
                  </a:lnTo>
                  <a:cubicBezTo>
                    <a:pt x="2894" y="9"/>
                    <a:pt x="2840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7678369" y="4724712"/>
              <a:ext cx="422527" cy="35166"/>
            </a:xfrm>
            <a:custGeom>
              <a:rect b="b" l="l" r="r" t="t"/>
              <a:pathLst>
                <a:path extrusionOk="0" h="197" w="2367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9" y="49"/>
                    <a:pt x="25" y="53"/>
                  </a:cubicBezTo>
                  <a:lnTo>
                    <a:pt x="2337" y="197"/>
                  </a:lnTo>
                  <a:lnTo>
                    <a:pt x="2342" y="197"/>
                  </a:lnTo>
                  <a:cubicBezTo>
                    <a:pt x="2354" y="197"/>
                    <a:pt x="2366" y="188"/>
                    <a:pt x="2366" y="172"/>
                  </a:cubicBezTo>
                  <a:cubicBezTo>
                    <a:pt x="2366" y="160"/>
                    <a:pt x="2354" y="147"/>
                    <a:pt x="2342" y="147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8065550" y="3971416"/>
              <a:ext cx="659764" cy="1152980"/>
            </a:xfrm>
            <a:custGeom>
              <a:rect b="b" l="l" r="r" t="t"/>
              <a:pathLst>
                <a:path extrusionOk="0" h="6459" w="3696">
                  <a:moveTo>
                    <a:pt x="3072" y="0"/>
                  </a:moveTo>
                  <a:cubicBezTo>
                    <a:pt x="3070" y="0"/>
                    <a:pt x="3068" y="0"/>
                    <a:pt x="3066" y="1"/>
                  </a:cubicBezTo>
                  <a:cubicBezTo>
                    <a:pt x="3053" y="1"/>
                    <a:pt x="3045" y="17"/>
                    <a:pt x="3045" y="30"/>
                  </a:cubicBezTo>
                  <a:lnTo>
                    <a:pt x="3639" y="3930"/>
                  </a:lnTo>
                  <a:lnTo>
                    <a:pt x="193" y="4196"/>
                  </a:lnTo>
                  <a:cubicBezTo>
                    <a:pt x="177" y="4200"/>
                    <a:pt x="168" y="4208"/>
                    <a:pt x="168" y="4220"/>
                  </a:cubicBezTo>
                  <a:lnTo>
                    <a:pt x="5" y="6430"/>
                  </a:lnTo>
                  <a:cubicBezTo>
                    <a:pt x="1" y="6446"/>
                    <a:pt x="13" y="6459"/>
                    <a:pt x="25" y="6459"/>
                  </a:cubicBezTo>
                  <a:lnTo>
                    <a:pt x="29" y="6459"/>
                  </a:lnTo>
                  <a:cubicBezTo>
                    <a:pt x="42" y="6459"/>
                    <a:pt x="54" y="6446"/>
                    <a:pt x="54" y="6434"/>
                  </a:cubicBezTo>
                  <a:lnTo>
                    <a:pt x="218" y="4249"/>
                  </a:lnTo>
                  <a:lnTo>
                    <a:pt x="3671" y="3979"/>
                  </a:lnTo>
                  <a:cubicBezTo>
                    <a:pt x="3680" y="3975"/>
                    <a:pt x="3684" y="3975"/>
                    <a:pt x="3688" y="3966"/>
                  </a:cubicBezTo>
                  <a:cubicBezTo>
                    <a:pt x="3692" y="3962"/>
                    <a:pt x="3696" y="3954"/>
                    <a:pt x="3696" y="3946"/>
                  </a:cubicBezTo>
                  <a:lnTo>
                    <a:pt x="3098" y="22"/>
                  </a:lnTo>
                  <a:cubicBezTo>
                    <a:pt x="3095" y="11"/>
                    <a:pt x="3085" y="0"/>
                    <a:pt x="3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8199965" y="4724712"/>
              <a:ext cx="79793" cy="386469"/>
            </a:xfrm>
            <a:custGeom>
              <a:rect b="b" l="l" r="r" t="t"/>
              <a:pathLst>
                <a:path extrusionOk="0" h="2165" w="447">
                  <a:moveTo>
                    <a:pt x="422" y="0"/>
                  </a:moveTo>
                  <a:cubicBezTo>
                    <a:pt x="410" y="0"/>
                    <a:pt x="398" y="8"/>
                    <a:pt x="393" y="21"/>
                  </a:cubicBezTo>
                  <a:lnTo>
                    <a:pt x="5" y="2136"/>
                  </a:lnTo>
                  <a:cubicBezTo>
                    <a:pt x="1" y="2148"/>
                    <a:pt x="13" y="2161"/>
                    <a:pt x="25" y="2165"/>
                  </a:cubicBezTo>
                  <a:lnTo>
                    <a:pt x="29" y="2165"/>
                  </a:lnTo>
                  <a:cubicBezTo>
                    <a:pt x="42" y="2165"/>
                    <a:pt x="54" y="2157"/>
                    <a:pt x="54" y="2144"/>
                  </a:cubicBezTo>
                  <a:lnTo>
                    <a:pt x="443" y="33"/>
                  </a:lnTo>
                  <a:cubicBezTo>
                    <a:pt x="447" y="16"/>
                    <a:pt x="438" y="4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7349739" y="4900005"/>
              <a:ext cx="544269" cy="219207"/>
            </a:xfrm>
            <a:custGeom>
              <a:rect b="b" l="l" r="r" t="t"/>
              <a:pathLst>
                <a:path extrusionOk="0" h="1228" w="3049">
                  <a:moveTo>
                    <a:pt x="2153" y="0"/>
                  </a:moveTo>
                  <a:lnTo>
                    <a:pt x="258" y="262"/>
                  </a:lnTo>
                  <a:cubicBezTo>
                    <a:pt x="254" y="262"/>
                    <a:pt x="0" y="323"/>
                    <a:pt x="0" y="618"/>
                  </a:cubicBezTo>
                  <a:cubicBezTo>
                    <a:pt x="0" y="708"/>
                    <a:pt x="33" y="782"/>
                    <a:pt x="94" y="835"/>
                  </a:cubicBezTo>
                  <a:cubicBezTo>
                    <a:pt x="197" y="929"/>
                    <a:pt x="360" y="946"/>
                    <a:pt x="453" y="946"/>
                  </a:cubicBezTo>
                  <a:cubicBezTo>
                    <a:pt x="493" y="946"/>
                    <a:pt x="520" y="943"/>
                    <a:pt x="524" y="941"/>
                  </a:cubicBezTo>
                  <a:lnTo>
                    <a:pt x="1539" y="941"/>
                  </a:lnTo>
                  <a:cubicBezTo>
                    <a:pt x="1596" y="986"/>
                    <a:pt x="1940" y="1228"/>
                    <a:pt x="2795" y="1228"/>
                  </a:cubicBezTo>
                  <a:cubicBezTo>
                    <a:pt x="2869" y="1228"/>
                    <a:pt x="2943" y="1224"/>
                    <a:pt x="3024" y="1220"/>
                  </a:cubicBezTo>
                  <a:cubicBezTo>
                    <a:pt x="3037" y="1220"/>
                    <a:pt x="3049" y="1207"/>
                    <a:pt x="3049" y="1195"/>
                  </a:cubicBezTo>
                  <a:cubicBezTo>
                    <a:pt x="3049" y="1179"/>
                    <a:pt x="3037" y="1171"/>
                    <a:pt x="3020" y="1171"/>
                  </a:cubicBezTo>
                  <a:cubicBezTo>
                    <a:pt x="2944" y="1174"/>
                    <a:pt x="2871" y="1176"/>
                    <a:pt x="2801" y="1176"/>
                  </a:cubicBezTo>
                  <a:cubicBezTo>
                    <a:pt x="1896" y="1176"/>
                    <a:pt x="1567" y="900"/>
                    <a:pt x="1564" y="896"/>
                  </a:cubicBezTo>
                  <a:cubicBezTo>
                    <a:pt x="1559" y="892"/>
                    <a:pt x="1555" y="892"/>
                    <a:pt x="1547" y="892"/>
                  </a:cubicBezTo>
                  <a:lnTo>
                    <a:pt x="520" y="892"/>
                  </a:lnTo>
                  <a:cubicBezTo>
                    <a:pt x="519" y="892"/>
                    <a:pt x="496" y="894"/>
                    <a:pt x="461" y="894"/>
                  </a:cubicBezTo>
                  <a:cubicBezTo>
                    <a:pt x="376" y="894"/>
                    <a:pt x="220" y="882"/>
                    <a:pt x="127" y="798"/>
                  </a:cubicBezTo>
                  <a:cubicBezTo>
                    <a:pt x="78" y="753"/>
                    <a:pt x="54" y="692"/>
                    <a:pt x="54" y="618"/>
                  </a:cubicBezTo>
                  <a:cubicBezTo>
                    <a:pt x="54" y="364"/>
                    <a:pt x="258" y="315"/>
                    <a:pt x="266" y="315"/>
                  </a:cubicBezTo>
                  <a:lnTo>
                    <a:pt x="2161" y="49"/>
                  </a:lnTo>
                  <a:cubicBezTo>
                    <a:pt x="2173" y="49"/>
                    <a:pt x="2186" y="37"/>
                    <a:pt x="2181" y="21"/>
                  </a:cubicBezTo>
                  <a:cubicBezTo>
                    <a:pt x="2181" y="8"/>
                    <a:pt x="2165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7289046" y="4759520"/>
              <a:ext cx="236165" cy="309353"/>
            </a:xfrm>
            <a:custGeom>
              <a:rect b="b" l="l" r="r" t="t"/>
              <a:pathLst>
                <a:path extrusionOk="0" h="1733" w="1323">
                  <a:moveTo>
                    <a:pt x="1294" y="0"/>
                  </a:moveTo>
                  <a:cubicBezTo>
                    <a:pt x="1288" y="0"/>
                    <a:pt x="1282" y="4"/>
                    <a:pt x="1277" y="10"/>
                  </a:cubicBezTo>
                  <a:lnTo>
                    <a:pt x="496" y="714"/>
                  </a:lnTo>
                  <a:cubicBezTo>
                    <a:pt x="287" y="906"/>
                    <a:pt x="140" y="1151"/>
                    <a:pt x="70" y="1426"/>
                  </a:cubicBezTo>
                  <a:lnTo>
                    <a:pt x="5" y="1700"/>
                  </a:lnTo>
                  <a:cubicBezTo>
                    <a:pt x="1" y="1712"/>
                    <a:pt x="9" y="1728"/>
                    <a:pt x="25" y="1728"/>
                  </a:cubicBezTo>
                  <a:cubicBezTo>
                    <a:pt x="25" y="1732"/>
                    <a:pt x="29" y="1732"/>
                    <a:pt x="29" y="1732"/>
                  </a:cubicBezTo>
                  <a:cubicBezTo>
                    <a:pt x="42" y="1732"/>
                    <a:pt x="54" y="1724"/>
                    <a:pt x="54" y="1712"/>
                  </a:cubicBezTo>
                  <a:lnTo>
                    <a:pt x="123" y="1438"/>
                  </a:lnTo>
                  <a:cubicBezTo>
                    <a:pt x="189" y="1172"/>
                    <a:pt x="328" y="935"/>
                    <a:pt x="529" y="754"/>
                  </a:cubicBezTo>
                  <a:lnTo>
                    <a:pt x="1310" y="47"/>
                  </a:lnTo>
                  <a:cubicBezTo>
                    <a:pt x="1322" y="38"/>
                    <a:pt x="1322" y="22"/>
                    <a:pt x="1310" y="10"/>
                  </a:cubicBezTo>
                  <a:cubicBezTo>
                    <a:pt x="1306" y="4"/>
                    <a:pt x="130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7217465" y="4778620"/>
              <a:ext cx="161549" cy="290253"/>
            </a:xfrm>
            <a:custGeom>
              <a:rect b="b" l="l" r="r" t="t"/>
              <a:pathLst>
                <a:path extrusionOk="0" h="1626" w="905">
                  <a:moveTo>
                    <a:pt x="878" y="1"/>
                  </a:moveTo>
                  <a:cubicBezTo>
                    <a:pt x="869" y="1"/>
                    <a:pt x="861" y="4"/>
                    <a:pt x="856" y="9"/>
                  </a:cubicBezTo>
                  <a:lnTo>
                    <a:pt x="418" y="562"/>
                  </a:lnTo>
                  <a:cubicBezTo>
                    <a:pt x="303" y="705"/>
                    <a:pt x="218" y="868"/>
                    <a:pt x="168" y="1044"/>
                  </a:cubicBezTo>
                  <a:lnTo>
                    <a:pt x="5" y="1593"/>
                  </a:lnTo>
                  <a:cubicBezTo>
                    <a:pt x="1" y="1605"/>
                    <a:pt x="9" y="1617"/>
                    <a:pt x="21" y="1621"/>
                  </a:cubicBezTo>
                  <a:cubicBezTo>
                    <a:pt x="25" y="1625"/>
                    <a:pt x="29" y="1625"/>
                    <a:pt x="29" y="1625"/>
                  </a:cubicBezTo>
                  <a:cubicBezTo>
                    <a:pt x="42" y="1625"/>
                    <a:pt x="50" y="1617"/>
                    <a:pt x="54" y="1605"/>
                  </a:cubicBezTo>
                  <a:lnTo>
                    <a:pt x="218" y="1057"/>
                  </a:lnTo>
                  <a:cubicBezTo>
                    <a:pt x="267" y="889"/>
                    <a:pt x="344" y="733"/>
                    <a:pt x="455" y="594"/>
                  </a:cubicBezTo>
                  <a:lnTo>
                    <a:pt x="897" y="42"/>
                  </a:lnTo>
                  <a:cubicBezTo>
                    <a:pt x="905" y="34"/>
                    <a:pt x="901" y="17"/>
                    <a:pt x="893" y="5"/>
                  </a:cubicBezTo>
                  <a:cubicBezTo>
                    <a:pt x="888" y="2"/>
                    <a:pt x="883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573956" y="5063516"/>
              <a:ext cx="2048374" cy="71760"/>
            </a:xfrm>
            <a:custGeom>
              <a:rect b="b" l="l" r="r" t="t"/>
              <a:pathLst>
                <a:path extrusionOk="0" h="402" w="11475">
                  <a:moveTo>
                    <a:pt x="0" y="1"/>
                  </a:moveTo>
                  <a:lnTo>
                    <a:pt x="0" y="402"/>
                  </a:lnTo>
                  <a:lnTo>
                    <a:pt x="11475" y="402"/>
                  </a:lnTo>
                  <a:lnTo>
                    <a:pt x="11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5117336" y="3936429"/>
              <a:ext cx="1861476" cy="1127275"/>
            </a:xfrm>
            <a:custGeom>
              <a:rect b="b" l="l" r="r" t="t"/>
              <a:pathLst>
                <a:path extrusionOk="0" h="6315" w="10428">
                  <a:moveTo>
                    <a:pt x="1" y="1"/>
                  </a:moveTo>
                  <a:lnTo>
                    <a:pt x="2558" y="6315"/>
                  </a:lnTo>
                  <a:lnTo>
                    <a:pt x="10427" y="6315"/>
                  </a:lnTo>
                  <a:lnTo>
                    <a:pt x="78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5578954" y="3971595"/>
              <a:ext cx="1330416" cy="1097286"/>
            </a:xfrm>
            <a:custGeom>
              <a:rect b="b" l="l" r="r" t="t"/>
              <a:pathLst>
                <a:path extrusionOk="0" h="6147" w="7453">
                  <a:moveTo>
                    <a:pt x="4890" y="1"/>
                  </a:moveTo>
                  <a:cubicBezTo>
                    <a:pt x="4886" y="1"/>
                    <a:pt x="4882" y="2"/>
                    <a:pt x="4879" y="4"/>
                  </a:cubicBezTo>
                  <a:cubicBezTo>
                    <a:pt x="4866" y="8"/>
                    <a:pt x="4858" y="25"/>
                    <a:pt x="4862" y="37"/>
                  </a:cubicBezTo>
                  <a:lnTo>
                    <a:pt x="7387" y="6093"/>
                  </a:lnTo>
                  <a:lnTo>
                    <a:pt x="25" y="6093"/>
                  </a:lnTo>
                  <a:cubicBezTo>
                    <a:pt x="9" y="6093"/>
                    <a:pt x="1" y="6106"/>
                    <a:pt x="1" y="6118"/>
                  </a:cubicBezTo>
                  <a:cubicBezTo>
                    <a:pt x="1" y="6134"/>
                    <a:pt x="9" y="6146"/>
                    <a:pt x="25" y="6146"/>
                  </a:cubicBezTo>
                  <a:lnTo>
                    <a:pt x="7424" y="6146"/>
                  </a:lnTo>
                  <a:lnTo>
                    <a:pt x="7424" y="6142"/>
                  </a:lnTo>
                  <a:cubicBezTo>
                    <a:pt x="7432" y="6142"/>
                    <a:pt x="7440" y="6138"/>
                    <a:pt x="7449" y="6134"/>
                  </a:cubicBezTo>
                  <a:cubicBezTo>
                    <a:pt x="7453" y="6126"/>
                    <a:pt x="7453" y="6118"/>
                    <a:pt x="7449" y="6110"/>
                  </a:cubicBezTo>
                  <a:lnTo>
                    <a:pt x="4911" y="16"/>
                  </a:lnTo>
                  <a:cubicBezTo>
                    <a:pt x="4909" y="8"/>
                    <a:pt x="4899" y="1"/>
                    <a:pt x="4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52765" y="5115932"/>
              <a:ext cx="4666744" cy="9079"/>
            </a:xfrm>
            <a:custGeom>
              <a:rect b="b" l="l" r="r" t="t"/>
              <a:pathLst>
                <a:path extrusionOk="0" h="54" w="27758">
                  <a:moveTo>
                    <a:pt x="25" y="0"/>
                  </a:moveTo>
                  <a:cubicBezTo>
                    <a:pt x="12" y="0"/>
                    <a:pt x="0" y="13"/>
                    <a:pt x="0" y="29"/>
                  </a:cubicBezTo>
                  <a:cubicBezTo>
                    <a:pt x="0" y="41"/>
                    <a:pt x="12" y="54"/>
                    <a:pt x="25" y="54"/>
                  </a:cubicBezTo>
                  <a:lnTo>
                    <a:pt x="27733" y="54"/>
                  </a:lnTo>
                  <a:cubicBezTo>
                    <a:pt x="27749" y="54"/>
                    <a:pt x="27758" y="41"/>
                    <a:pt x="27758" y="29"/>
                  </a:cubicBezTo>
                  <a:cubicBezTo>
                    <a:pt x="27758" y="13"/>
                    <a:pt x="27749" y="0"/>
                    <a:pt x="2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6557532" y="1615135"/>
              <a:ext cx="1843090" cy="765083"/>
            </a:xfrm>
            <a:custGeom>
              <a:rect b="b" l="l" r="r" t="t"/>
              <a:pathLst>
                <a:path extrusionOk="0" h="4286" w="10325">
                  <a:moveTo>
                    <a:pt x="9617" y="1"/>
                  </a:moveTo>
                  <a:cubicBezTo>
                    <a:pt x="9605" y="1"/>
                    <a:pt x="9592" y="9"/>
                    <a:pt x="9592" y="25"/>
                  </a:cubicBezTo>
                  <a:cubicBezTo>
                    <a:pt x="9588" y="38"/>
                    <a:pt x="9600" y="50"/>
                    <a:pt x="9613" y="50"/>
                  </a:cubicBezTo>
                  <a:cubicBezTo>
                    <a:pt x="9715" y="58"/>
                    <a:pt x="9809" y="87"/>
                    <a:pt x="9895" y="132"/>
                  </a:cubicBezTo>
                  <a:cubicBezTo>
                    <a:pt x="9899" y="136"/>
                    <a:pt x="9903" y="136"/>
                    <a:pt x="9907" y="136"/>
                  </a:cubicBezTo>
                  <a:cubicBezTo>
                    <a:pt x="9920" y="136"/>
                    <a:pt x="9928" y="132"/>
                    <a:pt x="9932" y="124"/>
                  </a:cubicBezTo>
                  <a:cubicBezTo>
                    <a:pt x="9940" y="111"/>
                    <a:pt x="9932" y="95"/>
                    <a:pt x="9920" y="87"/>
                  </a:cubicBezTo>
                  <a:cubicBezTo>
                    <a:pt x="9826" y="38"/>
                    <a:pt x="9723" y="9"/>
                    <a:pt x="9617" y="1"/>
                  </a:cubicBezTo>
                  <a:close/>
                  <a:moveTo>
                    <a:pt x="6709" y="4"/>
                  </a:moveTo>
                  <a:cubicBezTo>
                    <a:pt x="6696" y="4"/>
                    <a:pt x="6687" y="15"/>
                    <a:pt x="6687" y="25"/>
                  </a:cubicBezTo>
                  <a:cubicBezTo>
                    <a:pt x="6683" y="42"/>
                    <a:pt x="6695" y="54"/>
                    <a:pt x="6707" y="54"/>
                  </a:cubicBezTo>
                  <a:cubicBezTo>
                    <a:pt x="6806" y="66"/>
                    <a:pt x="6900" y="95"/>
                    <a:pt x="6986" y="148"/>
                  </a:cubicBezTo>
                  <a:cubicBezTo>
                    <a:pt x="6990" y="148"/>
                    <a:pt x="6994" y="152"/>
                    <a:pt x="6998" y="152"/>
                  </a:cubicBezTo>
                  <a:cubicBezTo>
                    <a:pt x="7010" y="152"/>
                    <a:pt x="7018" y="148"/>
                    <a:pt x="7022" y="140"/>
                  </a:cubicBezTo>
                  <a:cubicBezTo>
                    <a:pt x="7031" y="128"/>
                    <a:pt x="7026" y="111"/>
                    <a:pt x="7014" y="103"/>
                  </a:cubicBezTo>
                  <a:cubicBezTo>
                    <a:pt x="6920" y="50"/>
                    <a:pt x="6818" y="17"/>
                    <a:pt x="6715" y="5"/>
                  </a:cubicBezTo>
                  <a:cubicBezTo>
                    <a:pt x="6713" y="4"/>
                    <a:pt x="6711" y="4"/>
                    <a:pt x="6709" y="4"/>
                  </a:cubicBezTo>
                  <a:close/>
                  <a:moveTo>
                    <a:pt x="3806" y="5"/>
                  </a:moveTo>
                  <a:cubicBezTo>
                    <a:pt x="3794" y="5"/>
                    <a:pt x="3781" y="13"/>
                    <a:pt x="3777" y="25"/>
                  </a:cubicBezTo>
                  <a:cubicBezTo>
                    <a:pt x="3777" y="42"/>
                    <a:pt x="3785" y="54"/>
                    <a:pt x="3798" y="54"/>
                  </a:cubicBezTo>
                  <a:cubicBezTo>
                    <a:pt x="3896" y="70"/>
                    <a:pt x="3990" y="103"/>
                    <a:pt x="4076" y="161"/>
                  </a:cubicBezTo>
                  <a:cubicBezTo>
                    <a:pt x="4080" y="161"/>
                    <a:pt x="4084" y="165"/>
                    <a:pt x="4088" y="165"/>
                  </a:cubicBezTo>
                  <a:lnTo>
                    <a:pt x="4088" y="161"/>
                  </a:lnTo>
                  <a:cubicBezTo>
                    <a:pt x="4096" y="161"/>
                    <a:pt x="4105" y="156"/>
                    <a:pt x="4109" y="152"/>
                  </a:cubicBezTo>
                  <a:cubicBezTo>
                    <a:pt x="4117" y="140"/>
                    <a:pt x="4113" y="124"/>
                    <a:pt x="4101" y="115"/>
                  </a:cubicBezTo>
                  <a:cubicBezTo>
                    <a:pt x="4011" y="58"/>
                    <a:pt x="3912" y="21"/>
                    <a:pt x="3806" y="5"/>
                  </a:cubicBezTo>
                  <a:close/>
                  <a:moveTo>
                    <a:pt x="900" y="9"/>
                  </a:moveTo>
                  <a:cubicBezTo>
                    <a:pt x="888" y="9"/>
                    <a:pt x="876" y="17"/>
                    <a:pt x="872" y="30"/>
                  </a:cubicBezTo>
                  <a:cubicBezTo>
                    <a:pt x="868" y="46"/>
                    <a:pt x="880" y="58"/>
                    <a:pt x="892" y="62"/>
                  </a:cubicBezTo>
                  <a:cubicBezTo>
                    <a:pt x="991" y="79"/>
                    <a:pt x="1081" y="120"/>
                    <a:pt x="1162" y="177"/>
                  </a:cubicBezTo>
                  <a:cubicBezTo>
                    <a:pt x="1166" y="177"/>
                    <a:pt x="1171" y="181"/>
                    <a:pt x="1179" y="181"/>
                  </a:cubicBezTo>
                  <a:cubicBezTo>
                    <a:pt x="1187" y="181"/>
                    <a:pt x="1195" y="177"/>
                    <a:pt x="1199" y="169"/>
                  </a:cubicBezTo>
                  <a:cubicBezTo>
                    <a:pt x="1207" y="156"/>
                    <a:pt x="1203" y="140"/>
                    <a:pt x="1191" y="132"/>
                  </a:cubicBezTo>
                  <a:cubicBezTo>
                    <a:pt x="1105" y="70"/>
                    <a:pt x="1007" y="30"/>
                    <a:pt x="900" y="9"/>
                  </a:cubicBezTo>
                  <a:close/>
                  <a:moveTo>
                    <a:pt x="593" y="16"/>
                  </a:moveTo>
                  <a:cubicBezTo>
                    <a:pt x="591" y="16"/>
                    <a:pt x="588" y="17"/>
                    <a:pt x="585" y="17"/>
                  </a:cubicBezTo>
                  <a:cubicBezTo>
                    <a:pt x="483" y="42"/>
                    <a:pt x="385" y="87"/>
                    <a:pt x="303" y="148"/>
                  </a:cubicBezTo>
                  <a:cubicBezTo>
                    <a:pt x="291" y="161"/>
                    <a:pt x="287" y="173"/>
                    <a:pt x="295" y="185"/>
                  </a:cubicBezTo>
                  <a:cubicBezTo>
                    <a:pt x="303" y="193"/>
                    <a:pt x="307" y="197"/>
                    <a:pt x="315" y="197"/>
                  </a:cubicBezTo>
                  <a:cubicBezTo>
                    <a:pt x="319" y="197"/>
                    <a:pt x="328" y="193"/>
                    <a:pt x="332" y="189"/>
                  </a:cubicBezTo>
                  <a:cubicBezTo>
                    <a:pt x="409" y="132"/>
                    <a:pt x="499" y="91"/>
                    <a:pt x="598" y="66"/>
                  </a:cubicBezTo>
                  <a:cubicBezTo>
                    <a:pt x="610" y="62"/>
                    <a:pt x="622" y="50"/>
                    <a:pt x="618" y="38"/>
                  </a:cubicBezTo>
                  <a:cubicBezTo>
                    <a:pt x="615" y="24"/>
                    <a:pt x="606" y="16"/>
                    <a:pt x="593" y="16"/>
                  </a:cubicBezTo>
                  <a:close/>
                  <a:moveTo>
                    <a:pt x="3499" y="24"/>
                  </a:moveTo>
                  <a:cubicBezTo>
                    <a:pt x="3497" y="24"/>
                    <a:pt x="3494" y="25"/>
                    <a:pt x="3491" y="25"/>
                  </a:cubicBezTo>
                  <a:cubicBezTo>
                    <a:pt x="3389" y="54"/>
                    <a:pt x="3294" y="103"/>
                    <a:pt x="3213" y="169"/>
                  </a:cubicBezTo>
                  <a:cubicBezTo>
                    <a:pt x="3200" y="177"/>
                    <a:pt x="3200" y="193"/>
                    <a:pt x="3208" y="206"/>
                  </a:cubicBezTo>
                  <a:cubicBezTo>
                    <a:pt x="3213" y="210"/>
                    <a:pt x="3221" y="214"/>
                    <a:pt x="3229" y="214"/>
                  </a:cubicBezTo>
                  <a:cubicBezTo>
                    <a:pt x="3233" y="214"/>
                    <a:pt x="3241" y="214"/>
                    <a:pt x="3245" y="210"/>
                  </a:cubicBezTo>
                  <a:cubicBezTo>
                    <a:pt x="3323" y="144"/>
                    <a:pt x="3409" y="99"/>
                    <a:pt x="3507" y="75"/>
                  </a:cubicBezTo>
                  <a:cubicBezTo>
                    <a:pt x="3519" y="70"/>
                    <a:pt x="3528" y="58"/>
                    <a:pt x="3524" y="42"/>
                  </a:cubicBezTo>
                  <a:cubicBezTo>
                    <a:pt x="3520" y="32"/>
                    <a:pt x="3511" y="24"/>
                    <a:pt x="3499" y="24"/>
                  </a:cubicBezTo>
                  <a:close/>
                  <a:moveTo>
                    <a:pt x="6407" y="33"/>
                  </a:moveTo>
                  <a:cubicBezTo>
                    <a:pt x="6405" y="33"/>
                    <a:pt x="6403" y="33"/>
                    <a:pt x="6400" y="34"/>
                  </a:cubicBezTo>
                  <a:cubicBezTo>
                    <a:pt x="6298" y="66"/>
                    <a:pt x="6204" y="120"/>
                    <a:pt x="6126" y="189"/>
                  </a:cubicBezTo>
                  <a:cubicBezTo>
                    <a:pt x="6114" y="197"/>
                    <a:pt x="6114" y="214"/>
                    <a:pt x="6122" y="226"/>
                  </a:cubicBezTo>
                  <a:cubicBezTo>
                    <a:pt x="6126" y="230"/>
                    <a:pt x="6134" y="234"/>
                    <a:pt x="6143" y="234"/>
                  </a:cubicBezTo>
                  <a:cubicBezTo>
                    <a:pt x="6147" y="234"/>
                    <a:pt x="6155" y="230"/>
                    <a:pt x="6159" y="226"/>
                  </a:cubicBezTo>
                  <a:cubicBezTo>
                    <a:pt x="6233" y="161"/>
                    <a:pt x="6319" y="111"/>
                    <a:pt x="6417" y="83"/>
                  </a:cubicBezTo>
                  <a:cubicBezTo>
                    <a:pt x="6429" y="79"/>
                    <a:pt x="6437" y="62"/>
                    <a:pt x="6433" y="50"/>
                  </a:cubicBezTo>
                  <a:cubicBezTo>
                    <a:pt x="6430" y="40"/>
                    <a:pt x="6418" y="33"/>
                    <a:pt x="6407" y="33"/>
                  </a:cubicBezTo>
                  <a:close/>
                  <a:moveTo>
                    <a:pt x="9317" y="43"/>
                  </a:moveTo>
                  <a:cubicBezTo>
                    <a:pt x="9313" y="43"/>
                    <a:pt x="9309" y="44"/>
                    <a:pt x="9306" y="46"/>
                  </a:cubicBezTo>
                  <a:cubicBezTo>
                    <a:pt x="9204" y="79"/>
                    <a:pt x="9114" y="136"/>
                    <a:pt x="9036" y="210"/>
                  </a:cubicBezTo>
                  <a:cubicBezTo>
                    <a:pt x="9028" y="222"/>
                    <a:pt x="9028" y="238"/>
                    <a:pt x="9036" y="246"/>
                  </a:cubicBezTo>
                  <a:cubicBezTo>
                    <a:pt x="9040" y="251"/>
                    <a:pt x="9048" y="255"/>
                    <a:pt x="9056" y="255"/>
                  </a:cubicBezTo>
                  <a:cubicBezTo>
                    <a:pt x="9060" y="255"/>
                    <a:pt x="9069" y="251"/>
                    <a:pt x="9073" y="246"/>
                  </a:cubicBezTo>
                  <a:cubicBezTo>
                    <a:pt x="9146" y="177"/>
                    <a:pt x="9228" y="128"/>
                    <a:pt x="9322" y="91"/>
                  </a:cubicBezTo>
                  <a:cubicBezTo>
                    <a:pt x="9334" y="87"/>
                    <a:pt x="9343" y="75"/>
                    <a:pt x="9339" y="58"/>
                  </a:cubicBezTo>
                  <a:cubicBezTo>
                    <a:pt x="9336" y="49"/>
                    <a:pt x="9326" y="43"/>
                    <a:pt x="9317" y="43"/>
                  </a:cubicBezTo>
                  <a:close/>
                  <a:moveTo>
                    <a:pt x="10141" y="280"/>
                  </a:moveTo>
                  <a:cubicBezTo>
                    <a:pt x="10135" y="280"/>
                    <a:pt x="10129" y="282"/>
                    <a:pt x="10124" y="287"/>
                  </a:cubicBezTo>
                  <a:cubicBezTo>
                    <a:pt x="10116" y="296"/>
                    <a:pt x="10112" y="312"/>
                    <a:pt x="10120" y="320"/>
                  </a:cubicBezTo>
                  <a:cubicBezTo>
                    <a:pt x="10182" y="402"/>
                    <a:pt x="10227" y="488"/>
                    <a:pt x="10251" y="586"/>
                  </a:cubicBezTo>
                  <a:cubicBezTo>
                    <a:pt x="10255" y="598"/>
                    <a:pt x="10263" y="607"/>
                    <a:pt x="10276" y="607"/>
                  </a:cubicBezTo>
                  <a:cubicBezTo>
                    <a:pt x="10276" y="607"/>
                    <a:pt x="10280" y="602"/>
                    <a:pt x="10280" y="602"/>
                  </a:cubicBezTo>
                  <a:cubicBezTo>
                    <a:pt x="10296" y="602"/>
                    <a:pt x="10304" y="586"/>
                    <a:pt x="10300" y="574"/>
                  </a:cubicBezTo>
                  <a:cubicBezTo>
                    <a:pt x="10276" y="467"/>
                    <a:pt x="10227" y="373"/>
                    <a:pt x="10161" y="291"/>
                  </a:cubicBezTo>
                  <a:cubicBezTo>
                    <a:pt x="10156" y="284"/>
                    <a:pt x="10149" y="280"/>
                    <a:pt x="10141" y="280"/>
                  </a:cubicBezTo>
                  <a:close/>
                  <a:moveTo>
                    <a:pt x="7222" y="304"/>
                  </a:moveTo>
                  <a:cubicBezTo>
                    <a:pt x="7217" y="304"/>
                    <a:pt x="7214" y="305"/>
                    <a:pt x="7211" y="308"/>
                  </a:cubicBezTo>
                  <a:cubicBezTo>
                    <a:pt x="7198" y="316"/>
                    <a:pt x="7194" y="332"/>
                    <a:pt x="7202" y="345"/>
                  </a:cubicBezTo>
                  <a:cubicBezTo>
                    <a:pt x="7260" y="426"/>
                    <a:pt x="7301" y="517"/>
                    <a:pt x="7321" y="615"/>
                  </a:cubicBezTo>
                  <a:cubicBezTo>
                    <a:pt x="7325" y="627"/>
                    <a:pt x="7333" y="635"/>
                    <a:pt x="7346" y="635"/>
                  </a:cubicBezTo>
                  <a:lnTo>
                    <a:pt x="7350" y="635"/>
                  </a:lnTo>
                  <a:cubicBezTo>
                    <a:pt x="7366" y="631"/>
                    <a:pt x="7374" y="619"/>
                    <a:pt x="7370" y="607"/>
                  </a:cubicBezTo>
                  <a:cubicBezTo>
                    <a:pt x="7350" y="500"/>
                    <a:pt x="7309" y="402"/>
                    <a:pt x="7243" y="316"/>
                  </a:cubicBezTo>
                  <a:cubicBezTo>
                    <a:pt x="7238" y="308"/>
                    <a:pt x="7229" y="304"/>
                    <a:pt x="7222" y="304"/>
                  </a:cubicBezTo>
                  <a:close/>
                  <a:moveTo>
                    <a:pt x="4306" y="324"/>
                  </a:moveTo>
                  <a:cubicBezTo>
                    <a:pt x="4302" y="324"/>
                    <a:pt x="4297" y="325"/>
                    <a:pt x="4293" y="328"/>
                  </a:cubicBezTo>
                  <a:cubicBezTo>
                    <a:pt x="4281" y="336"/>
                    <a:pt x="4277" y="353"/>
                    <a:pt x="4285" y="365"/>
                  </a:cubicBezTo>
                  <a:cubicBezTo>
                    <a:pt x="4338" y="447"/>
                    <a:pt x="4375" y="541"/>
                    <a:pt x="4391" y="639"/>
                  </a:cubicBezTo>
                  <a:cubicBezTo>
                    <a:pt x="4395" y="652"/>
                    <a:pt x="4407" y="660"/>
                    <a:pt x="4420" y="660"/>
                  </a:cubicBezTo>
                  <a:lnTo>
                    <a:pt x="4424" y="660"/>
                  </a:lnTo>
                  <a:cubicBezTo>
                    <a:pt x="4436" y="656"/>
                    <a:pt x="4444" y="643"/>
                    <a:pt x="4444" y="631"/>
                  </a:cubicBezTo>
                  <a:cubicBezTo>
                    <a:pt x="4424" y="525"/>
                    <a:pt x="4387" y="426"/>
                    <a:pt x="4326" y="336"/>
                  </a:cubicBezTo>
                  <a:cubicBezTo>
                    <a:pt x="4320" y="329"/>
                    <a:pt x="4313" y="324"/>
                    <a:pt x="4306" y="324"/>
                  </a:cubicBezTo>
                  <a:close/>
                  <a:moveTo>
                    <a:pt x="1381" y="351"/>
                  </a:moveTo>
                  <a:cubicBezTo>
                    <a:pt x="1377" y="351"/>
                    <a:pt x="1374" y="352"/>
                    <a:pt x="1371" y="353"/>
                  </a:cubicBezTo>
                  <a:cubicBezTo>
                    <a:pt x="1359" y="361"/>
                    <a:pt x="1355" y="377"/>
                    <a:pt x="1363" y="390"/>
                  </a:cubicBezTo>
                  <a:cubicBezTo>
                    <a:pt x="1416" y="476"/>
                    <a:pt x="1449" y="570"/>
                    <a:pt x="1461" y="668"/>
                  </a:cubicBezTo>
                  <a:cubicBezTo>
                    <a:pt x="1461" y="680"/>
                    <a:pt x="1473" y="688"/>
                    <a:pt x="1486" y="688"/>
                  </a:cubicBezTo>
                  <a:lnTo>
                    <a:pt x="1490" y="688"/>
                  </a:lnTo>
                  <a:cubicBezTo>
                    <a:pt x="1502" y="688"/>
                    <a:pt x="1514" y="676"/>
                    <a:pt x="1510" y="660"/>
                  </a:cubicBezTo>
                  <a:cubicBezTo>
                    <a:pt x="1498" y="553"/>
                    <a:pt x="1461" y="455"/>
                    <a:pt x="1408" y="365"/>
                  </a:cubicBezTo>
                  <a:cubicBezTo>
                    <a:pt x="1402" y="356"/>
                    <a:pt x="1391" y="351"/>
                    <a:pt x="1381" y="351"/>
                  </a:cubicBezTo>
                  <a:close/>
                  <a:moveTo>
                    <a:pt x="117" y="374"/>
                  </a:moveTo>
                  <a:cubicBezTo>
                    <a:pt x="108" y="374"/>
                    <a:pt x="100" y="381"/>
                    <a:pt x="94" y="390"/>
                  </a:cubicBezTo>
                  <a:cubicBezTo>
                    <a:pt x="41" y="480"/>
                    <a:pt x="12" y="582"/>
                    <a:pt x="0" y="688"/>
                  </a:cubicBezTo>
                  <a:cubicBezTo>
                    <a:pt x="0" y="705"/>
                    <a:pt x="12" y="717"/>
                    <a:pt x="25" y="717"/>
                  </a:cubicBezTo>
                  <a:lnTo>
                    <a:pt x="29" y="717"/>
                  </a:lnTo>
                  <a:cubicBezTo>
                    <a:pt x="41" y="717"/>
                    <a:pt x="53" y="709"/>
                    <a:pt x="53" y="692"/>
                  </a:cubicBezTo>
                  <a:cubicBezTo>
                    <a:pt x="62" y="594"/>
                    <a:pt x="90" y="500"/>
                    <a:pt x="139" y="414"/>
                  </a:cubicBezTo>
                  <a:cubicBezTo>
                    <a:pt x="148" y="402"/>
                    <a:pt x="139" y="386"/>
                    <a:pt x="127" y="377"/>
                  </a:cubicBezTo>
                  <a:cubicBezTo>
                    <a:pt x="124" y="375"/>
                    <a:pt x="120" y="374"/>
                    <a:pt x="117" y="374"/>
                  </a:cubicBezTo>
                  <a:close/>
                  <a:moveTo>
                    <a:pt x="3039" y="400"/>
                  </a:moveTo>
                  <a:cubicBezTo>
                    <a:pt x="3029" y="400"/>
                    <a:pt x="3019" y="405"/>
                    <a:pt x="3016" y="414"/>
                  </a:cubicBezTo>
                  <a:cubicBezTo>
                    <a:pt x="2967" y="508"/>
                    <a:pt x="2938" y="615"/>
                    <a:pt x="2934" y="721"/>
                  </a:cubicBezTo>
                  <a:cubicBezTo>
                    <a:pt x="2934" y="733"/>
                    <a:pt x="2947" y="746"/>
                    <a:pt x="2959" y="746"/>
                  </a:cubicBezTo>
                  <a:cubicBezTo>
                    <a:pt x="2975" y="746"/>
                    <a:pt x="2983" y="737"/>
                    <a:pt x="2983" y="721"/>
                  </a:cubicBezTo>
                  <a:cubicBezTo>
                    <a:pt x="2992" y="623"/>
                    <a:pt x="3016" y="529"/>
                    <a:pt x="3061" y="439"/>
                  </a:cubicBezTo>
                  <a:cubicBezTo>
                    <a:pt x="3065" y="426"/>
                    <a:pt x="3061" y="410"/>
                    <a:pt x="3049" y="402"/>
                  </a:cubicBezTo>
                  <a:cubicBezTo>
                    <a:pt x="3046" y="401"/>
                    <a:pt x="3042" y="400"/>
                    <a:pt x="3039" y="400"/>
                  </a:cubicBezTo>
                  <a:close/>
                  <a:moveTo>
                    <a:pt x="5960" y="427"/>
                  </a:moveTo>
                  <a:cubicBezTo>
                    <a:pt x="5950" y="427"/>
                    <a:pt x="5941" y="434"/>
                    <a:pt x="5938" y="443"/>
                  </a:cubicBezTo>
                  <a:cubicBezTo>
                    <a:pt x="5893" y="541"/>
                    <a:pt x="5868" y="643"/>
                    <a:pt x="5868" y="750"/>
                  </a:cubicBezTo>
                  <a:cubicBezTo>
                    <a:pt x="5868" y="766"/>
                    <a:pt x="5881" y="774"/>
                    <a:pt x="5893" y="774"/>
                  </a:cubicBezTo>
                  <a:cubicBezTo>
                    <a:pt x="5909" y="774"/>
                    <a:pt x="5918" y="766"/>
                    <a:pt x="5918" y="750"/>
                  </a:cubicBezTo>
                  <a:cubicBezTo>
                    <a:pt x="5922" y="652"/>
                    <a:pt x="5942" y="553"/>
                    <a:pt x="5983" y="463"/>
                  </a:cubicBezTo>
                  <a:cubicBezTo>
                    <a:pt x="5987" y="451"/>
                    <a:pt x="5983" y="435"/>
                    <a:pt x="5971" y="431"/>
                  </a:cubicBezTo>
                  <a:cubicBezTo>
                    <a:pt x="5967" y="428"/>
                    <a:pt x="5964" y="427"/>
                    <a:pt x="5960" y="427"/>
                  </a:cubicBezTo>
                  <a:close/>
                  <a:moveTo>
                    <a:pt x="8886" y="454"/>
                  </a:moveTo>
                  <a:cubicBezTo>
                    <a:pt x="8875" y="454"/>
                    <a:pt x="8863" y="461"/>
                    <a:pt x="8860" y="472"/>
                  </a:cubicBezTo>
                  <a:cubicBezTo>
                    <a:pt x="8823" y="562"/>
                    <a:pt x="8803" y="660"/>
                    <a:pt x="8803" y="758"/>
                  </a:cubicBezTo>
                  <a:lnTo>
                    <a:pt x="8803" y="778"/>
                  </a:lnTo>
                  <a:cubicBezTo>
                    <a:pt x="8803" y="795"/>
                    <a:pt x="8815" y="807"/>
                    <a:pt x="8827" y="807"/>
                  </a:cubicBezTo>
                  <a:cubicBezTo>
                    <a:pt x="8843" y="807"/>
                    <a:pt x="8856" y="795"/>
                    <a:pt x="8856" y="778"/>
                  </a:cubicBezTo>
                  <a:lnTo>
                    <a:pt x="8856" y="758"/>
                  </a:lnTo>
                  <a:cubicBezTo>
                    <a:pt x="8856" y="664"/>
                    <a:pt x="8872" y="574"/>
                    <a:pt x="8905" y="492"/>
                  </a:cubicBezTo>
                  <a:cubicBezTo>
                    <a:pt x="8913" y="476"/>
                    <a:pt x="8905" y="463"/>
                    <a:pt x="8893" y="455"/>
                  </a:cubicBezTo>
                  <a:cubicBezTo>
                    <a:pt x="8890" y="454"/>
                    <a:pt x="8888" y="454"/>
                    <a:pt x="8886" y="454"/>
                  </a:cubicBezTo>
                  <a:close/>
                  <a:moveTo>
                    <a:pt x="10296" y="860"/>
                  </a:moveTo>
                  <a:cubicBezTo>
                    <a:pt x="10284" y="860"/>
                    <a:pt x="10272" y="868"/>
                    <a:pt x="10272" y="885"/>
                  </a:cubicBezTo>
                  <a:lnTo>
                    <a:pt x="10272" y="1192"/>
                  </a:lnTo>
                  <a:cubicBezTo>
                    <a:pt x="10272" y="1204"/>
                    <a:pt x="10284" y="1216"/>
                    <a:pt x="10296" y="1216"/>
                  </a:cubicBezTo>
                  <a:cubicBezTo>
                    <a:pt x="10313" y="1216"/>
                    <a:pt x="10325" y="1204"/>
                    <a:pt x="10325" y="1192"/>
                  </a:cubicBezTo>
                  <a:lnTo>
                    <a:pt x="10325" y="885"/>
                  </a:lnTo>
                  <a:cubicBezTo>
                    <a:pt x="10325" y="868"/>
                    <a:pt x="10313" y="860"/>
                    <a:pt x="10296" y="860"/>
                  </a:cubicBezTo>
                  <a:close/>
                  <a:moveTo>
                    <a:pt x="7362" y="889"/>
                  </a:moveTo>
                  <a:cubicBezTo>
                    <a:pt x="7346" y="889"/>
                    <a:pt x="7333" y="901"/>
                    <a:pt x="7333" y="918"/>
                  </a:cubicBezTo>
                  <a:lnTo>
                    <a:pt x="7333" y="1224"/>
                  </a:lnTo>
                  <a:cubicBezTo>
                    <a:pt x="7333" y="1237"/>
                    <a:pt x="7346" y="1249"/>
                    <a:pt x="7362" y="1249"/>
                  </a:cubicBezTo>
                  <a:cubicBezTo>
                    <a:pt x="7374" y="1249"/>
                    <a:pt x="7387" y="1237"/>
                    <a:pt x="7387" y="1224"/>
                  </a:cubicBezTo>
                  <a:lnTo>
                    <a:pt x="7387" y="918"/>
                  </a:lnTo>
                  <a:cubicBezTo>
                    <a:pt x="7387" y="901"/>
                    <a:pt x="7374" y="889"/>
                    <a:pt x="7362" y="889"/>
                  </a:cubicBezTo>
                  <a:close/>
                  <a:moveTo>
                    <a:pt x="4428" y="913"/>
                  </a:moveTo>
                  <a:cubicBezTo>
                    <a:pt x="4412" y="913"/>
                    <a:pt x="4403" y="926"/>
                    <a:pt x="4403" y="938"/>
                  </a:cubicBezTo>
                  <a:lnTo>
                    <a:pt x="4403" y="1245"/>
                  </a:lnTo>
                  <a:cubicBezTo>
                    <a:pt x="4403" y="1261"/>
                    <a:pt x="4412" y="1274"/>
                    <a:pt x="4428" y="1274"/>
                  </a:cubicBezTo>
                  <a:cubicBezTo>
                    <a:pt x="4440" y="1274"/>
                    <a:pt x="4453" y="1261"/>
                    <a:pt x="4453" y="1245"/>
                  </a:cubicBezTo>
                  <a:lnTo>
                    <a:pt x="4453" y="938"/>
                  </a:lnTo>
                  <a:cubicBezTo>
                    <a:pt x="4453" y="926"/>
                    <a:pt x="4440" y="913"/>
                    <a:pt x="4428" y="913"/>
                  </a:cubicBezTo>
                  <a:close/>
                  <a:moveTo>
                    <a:pt x="1490" y="946"/>
                  </a:moveTo>
                  <a:cubicBezTo>
                    <a:pt x="1477" y="946"/>
                    <a:pt x="1465" y="958"/>
                    <a:pt x="1465" y="971"/>
                  </a:cubicBezTo>
                  <a:lnTo>
                    <a:pt x="1465" y="1278"/>
                  </a:lnTo>
                  <a:cubicBezTo>
                    <a:pt x="1465" y="1294"/>
                    <a:pt x="1477" y="1302"/>
                    <a:pt x="1490" y="1302"/>
                  </a:cubicBezTo>
                  <a:cubicBezTo>
                    <a:pt x="1506" y="1302"/>
                    <a:pt x="1514" y="1294"/>
                    <a:pt x="1514" y="1278"/>
                  </a:cubicBezTo>
                  <a:lnTo>
                    <a:pt x="1514" y="971"/>
                  </a:lnTo>
                  <a:cubicBezTo>
                    <a:pt x="1514" y="958"/>
                    <a:pt x="1506" y="946"/>
                    <a:pt x="1490" y="946"/>
                  </a:cubicBezTo>
                  <a:close/>
                  <a:moveTo>
                    <a:pt x="25" y="975"/>
                  </a:moveTo>
                  <a:cubicBezTo>
                    <a:pt x="8" y="975"/>
                    <a:pt x="0" y="983"/>
                    <a:pt x="0" y="999"/>
                  </a:cubicBezTo>
                  <a:lnTo>
                    <a:pt x="0" y="1306"/>
                  </a:lnTo>
                  <a:cubicBezTo>
                    <a:pt x="0" y="1319"/>
                    <a:pt x="8" y="1331"/>
                    <a:pt x="25" y="1331"/>
                  </a:cubicBezTo>
                  <a:cubicBezTo>
                    <a:pt x="37" y="1331"/>
                    <a:pt x="49" y="1319"/>
                    <a:pt x="49" y="1306"/>
                  </a:cubicBezTo>
                  <a:lnTo>
                    <a:pt x="49" y="999"/>
                  </a:lnTo>
                  <a:cubicBezTo>
                    <a:pt x="49" y="983"/>
                    <a:pt x="37" y="975"/>
                    <a:pt x="25" y="975"/>
                  </a:cubicBezTo>
                  <a:close/>
                  <a:moveTo>
                    <a:pt x="2959" y="1003"/>
                  </a:moveTo>
                  <a:cubicBezTo>
                    <a:pt x="2947" y="1003"/>
                    <a:pt x="2934" y="1016"/>
                    <a:pt x="2934" y="1028"/>
                  </a:cubicBezTo>
                  <a:lnTo>
                    <a:pt x="2934" y="1335"/>
                  </a:lnTo>
                  <a:cubicBezTo>
                    <a:pt x="2934" y="1351"/>
                    <a:pt x="2947" y="1360"/>
                    <a:pt x="2959" y="1360"/>
                  </a:cubicBezTo>
                  <a:cubicBezTo>
                    <a:pt x="2975" y="1360"/>
                    <a:pt x="2983" y="1351"/>
                    <a:pt x="2983" y="1335"/>
                  </a:cubicBezTo>
                  <a:lnTo>
                    <a:pt x="2983" y="1028"/>
                  </a:lnTo>
                  <a:cubicBezTo>
                    <a:pt x="2983" y="1016"/>
                    <a:pt x="2975" y="1003"/>
                    <a:pt x="2959" y="1003"/>
                  </a:cubicBezTo>
                  <a:close/>
                  <a:moveTo>
                    <a:pt x="5893" y="1032"/>
                  </a:moveTo>
                  <a:cubicBezTo>
                    <a:pt x="5881" y="1032"/>
                    <a:pt x="5868" y="1044"/>
                    <a:pt x="5868" y="1057"/>
                  </a:cubicBezTo>
                  <a:lnTo>
                    <a:pt x="5868" y="1364"/>
                  </a:lnTo>
                  <a:cubicBezTo>
                    <a:pt x="5868" y="1380"/>
                    <a:pt x="5881" y="1392"/>
                    <a:pt x="5893" y="1392"/>
                  </a:cubicBezTo>
                  <a:cubicBezTo>
                    <a:pt x="5909" y="1392"/>
                    <a:pt x="5922" y="1380"/>
                    <a:pt x="5922" y="1364"/>
                  </a:cubicBezTo>
                  <a:lnTo>
                    <a:pt x="5922" y="1057"/>
                  </a:lnTo>
                  <a:cubicBezTo>
                    <a:pt x="5922" y="1044"/>
                    <a:pt x="5909" y="1032"/>
                    <a:pt x="5893" y="1032"/>
                  </a:cubicBezTo>
                  <a:close/>
                  <a:moveTo>
                    <a:pt x="8831" y="1061"/>
                  </a:moveTo>
                  <a:cubicBezTo>
                    <a:pt x="8815" y="1061"/>
                    <a:pt x="8803" y="1073"/>
                    <a:pt x="8803" y="1089"/>
                  </a:cubicBezTo>
                  <a:lnTo>
                    <a:pt x="8803" y="1396"/>
                  </a:lnTo>
                  <a:cubicBezTo>
                    <a:pt x="8803" y="1409"/>
                    <a:pt x="8815" y="1421"/>
                    <a:pt x="8831" y="1421"/>
                  </a:cubicBezTo>
                  <a:cubicBezTo>
                    <a:pt x="8843" y="1421"/>
                    <a:pt x="8856" y="1409"/>
                    <a:pt x="8856" y="1396"/>
                  </a:cubicBezTo>
                  <a:lnTo>
                    <a:pt x="8856" y="1089"/>
                  </a:lnTo>
                  <a:cubicBezTo>
                    <a:pt x="8856" y="1073"/>
                    <a:pt x="8843" y="1061"/>
                    <a:pt x="8831" y="1061"/>
                  </a:cubicBezTo>
                  <a:close/>
                  <a:moveTo>
                    <a:pt x="10296" y="1474"/>
                  </a:moveTo>
                  <a:cubicBezTo>
                    <a:pt x="10284" y="1474"/>
                    <a:pt x="10272" y="1482"/>
                    <a:pt x="10272" y="1499"/>
                  </a:cubicBezTo>
                  <a:lnTo>
                    <a:pt x="10272" y="1806"/>
                  </a:lnTo>
                  <a:cubicBezTo>
                    <a:pt x="10272" y="1818"/>
                    <a:pt x="10284" y="1830"/>
                    <a:pt x="10296" y="1830"/>
                  </a:cubicBezTo>
                  <a:cubicBezTo>
                    <a:pt x="10313" y="1830"/>
                    <a:pt x="10325" y="1818"/>
                    <a:pt x="10325" y="1806"/>
                  </a:cubicBezTo>
                  <a:lnTo>
                    <a:pt x="10325" y="1499"/>
                  </a:lnTo>
                  <a:cubicBezTo>
                    <a:pt x="10325" y="1482"/>
                    <a:pt x="10313" y="1474"/>
                    <a:pt x="10296" y="1474"/>
                  </a:cubicBezTo>
                  <a:close/>
                  <a:moveTo>
                    <a:pt x="7362" y="1503"/>
                  </a:moveTo>
                  <a:cubicBezTo>
                    <a:pt x="7346" y="1503"/>
                    <a:pt x="7333" y="1515"/>
                    <a:pt x="7333" y="1531"/>
                  </a:cubicBezTo>
                  <a:lnTo>
                    <a:pt x="7333" y="1838"/>
                  </a:lnTo>
                  <a:cubicBezTo>
                    <a:pt x="7333" y="1851"/>
                    <a:pt x="7346" y="1863"/>
                    <a:pt x="7362" y="1863"/>
                  </a:cubicBezTo>
                  <a:cubicBezTo>
                    <a:pt x="7374" y="1863"/>
                    <a:pt x="7387" y="1851"/>
                    <a:pt x="7387" y="1838"/>
                  </a:cubicBezTo>
                  <a:lnTo>
                    <a:pt x="7387" y="1531"/>
                  </a:lnTo>
                  <a:cubicBezTo>
                    <a:pt x="7387" y="1515"/>
                    <a:pt x="7374" y="1503"/>
                    <a:pt x="7362" y="1503"/>
                  </a:cubicBezTo>
                  <a:close/>
                  <a:moveTo>
                    <a:pt x="4428" y="1527"/>
                  </a:moveTo>
                  <a:cubicBezTo>
                    <a:pt x="4416" y="1527"/>
                    <a:pt x="4403" y="1540"/>
                    <a:pt x="4403" y="1556"/>
                  </a:cubicBezTo>
                  <a:lnTo>
                    <a:pt x="4403" y="1863"/>
                  </a:lnTo>
                  <a:cubicBezTo>
                    <a:pt x="4403" y="1875"/>
                    <a:pt x="4416" y="1887"/>
                    <a:pt x="4428" y="1887"/>
                  </a:cubicBezTo>
                  <a:cubicBezTo>
                    <a:pt x="4444" y="1887"/>
                    <a:pt x="4453" y="1875"/>
                    <a:pt x="4453" y="1863"/>
                  </a:cubicBezTo>
                  <a:lnTo>
                    <a:pt x="4453" y="1556"/>
                  </a:lnTo>
                  <a:cubicBezTo>
                    <a:pt x="4453" y="1540"/>
                    <a:pt x="4444" y="1527"/>
                    <a:pt x="4428" y="1527"/>
                  </a:cubicBezTo>
                  <a:close/>
                  <a:moveTo>
                    <a:pt x="1490" y="1560"/>
                  </a:moveTo>
                  <a:cubicBezTo>
                    <a:pt x="1477" y="1560"/>
                    <a:pt x="1465" y="1572"/>
                    <a:pt x="1465" y="1585"/>
                  </a:cubicBezTo>
                  <a:lnTo>
                    <a:pt x="1465" y="1891"/>
                  </a:lnTo>
                  <a:cubicBezTo>
                    <a:pt x="1465" y="1908"/>
                    <a:pt x="1477" y="1920"/>
                    <a:pt x="1490" y="1920"/>
                  </a:cubicBezTo>
                  <a:cubicBezTo>
                    <a:pt x="1506" y="1920"/>
                    <a:pt x="1518" y="1908"/>
                    <a:pt x="1518" y="1891"/>
                  </a:cubicBezTo>
                  <a:lnTo>
                    <a:pt x="1518" y="1585"/>
                  </a:lnTo>
                  <a:cubicBezTo>
                    <a:pt x="1518" y="1572"/>
                    <a:pt x="1506" y="1560"/>
                    <a:pt x="1490" y="1560"/>
                  </a:cubicBezTo>
                  <a:close/>
                  <a:moveTo>
                    <a:pt x="25" y="1589"/>
                  </a:moveTo>
                  <a:cubicBezTo>
                    <a:pt x="8" y="1589"/>
                    <a:pt x="0" y="1597"/>
                    <a:pt x="0" y="1613"/>
                  </a:cubicBezTo>
                  <a:lnTo>
                    <a:pt x="0" y="1920"/>
                  </a:lnTo>
                  <a:cubicBezTo>
                    <a:pt x="0" y="1932"/>
                    <a:pt x="8" y="1945"/>
                    <a:pt x="25" y="1945"/>
                  </a:cubicBezTo>
                  <a:cubicBezTo>
                    <a:pt x="41" y="1945"/>
                    <a:pt x="49" y="1932"/>
                    <a:pt x="49" y="1920"/>
                  </a:cubicBezTo>
                  <a:lnTo>
                    <a:pt x="49" y="1613"/>
                  </a:lnTo>
                  <a:cubicBezTo>
                    <a:pt x="49" y="1597"/>
                    <a:pt x="41" y="1589"/>
                    <a:pt x="25" y="1589"/>
                  </a:cubicBezTo>
                  <a:close/>
                  <a:moveTo>
                    <a:pt x="2959" y="1617"/>
                  </a:moveTo>
                  <a:cubicBezTo>
                    <a:pt x="2947" y="1617"/>
                    <a:pt x="2934" y="1630"/>
                    <a:pt x="2934" y="1642"/>
                  </a:cubicBezTo>
                  <a:lnTo>
                    <a:pt x="2934" y="1949"/>
                  </a:lnTo>
                  <a:cubicBezTo>
                    <a:pt x="2934" y="1965"/>
                    <a:pt x="2947" y="1973"/>
                    <a:pt x="2959" y="1973"/>
                  </a:cubicBezTo>
                  <a:cubicBezTo>
                    <a:pt x="2975" y="1973"/>
                    <a:pt x="2983" y="1965"/>
                    <a:pt x="2983" y="1949"/>
                  </a:cubicBezTo>
                  <a:lnTo>
                    <a:pt x="2983" y="1642"/>
                  </a:lnTo>
                  <a:cubicBezTo>
                    <a:pt x="2983" y="1630"/>
                    <a:pt x="2975" y="1617"/>
                    <a:pt x="2959" y="1617"/>
                  </a:cubicBezTo>
                  <a:close/>
                  <a:moveTo>
                    <a:pt x="5897" y="1646"/>
                  </a:moveTo>
                  <a:cubicBezTo>
                    <a:pt x="5881" y="1646"/>
                    <a:pt x="5868" y="1658"/>
                    <a:pt x="5868" y="1671"/>
                  </a:cubicBezTo>
                  <a:lnTo>
                    <a:pt x="5868" y="1977"/>
                  </a:lnTo>
                  <a:cubicBezTo>
                    <a:pt x="5868" y="1994"/>
                    <a:pt x="5881" y="2006"/>
                    <a:pt x="5897" y="2006"/>
                  </a:cubicBezTo>
                  <a:cubicBezTo>
                    <a:pt x="5909" y="2006"/>
                    <a:pt x="5922" y="1994"/>
                    <a:pt x="5922" y="1977"/>
                  </a:cubicBezTo>
                  <a:lnTo>
                    <a:pt x="5922" y="1671"/>
                  </a:lnTo>
                  <a:cubicBezTo>
                    <a:pt x="5922" y="1658"/>
                    <a:pt x="5909" y="1646"/>
                    <a:pt x="5897" y="1646"/>
                  </a:cubicBezTo>
                  <a:close/>
                  <a:moveTo>
                    <a:pt x="8831" y="1675"/>
                  </a:moveTo>
                  <a:cubicBezTo>
                    <a:pt x="8815" y="1675"/>
                    <a:pt x="8807" y="1687"/>
                    <a:pt x="8807" y="1703"/>
                  </a:cubicBezTo>
                  <a:lnTo>
                    <a:pt x="8807" y="2010"/>
                  </a:lnTo>
                  <a:cubicBezTo>
                    <a:pt x="8807" y="2022"/>
                    <a:pt x="8815" y="2035"/>
                    <a:pt x="8831" y="2035"/>
                  </a:cubicBezTo>
                  <a:cubicBezTo>
                    <a:pt x="8843" y="2035"/>
                    <a:pt x="8856" y="2022"/>
                    <a:pt x="8856" y="2010"/>
                  </a:cubicBezTo>
                  <a:lnTo>
                    <a:pt x="8856" y="1703"/>
                  </a:lnTo>
                  <a:cubicBezTo>
                    <a:pt x="8856" y="1687"/>
                    <a:pt x="8843" y="1675"/>
                    <a:pt x="8831" y="1675"/>
                  </a:cubicBezTo>
                  <a:close/>
                  <a:moveTo>
                    <a:pt x="7362" y="2121"/>
                  </a:moveTo>
                  <a:cubicBezTo>
                    <a:pt x="7346" y="2121"/>
                    <a:pt x="7338" y="2129"/>
                    <a:pt x="7338" y="2145"/>
                  </a:cubicBezTo>
                  <a:lnTo>
                    <a:pt x="7338" y="2452"/>
                  </a:lnTo>
                  <a:cubicBezTo>
                    <a:pt x="7338" y="2464"/>
                    <a:pt x="7346" y="2477"/>
                    <a:pt x="7362" y="2477"/>
                  </a:cubicBezTo>
                  <a:cubicBezTo>
                    <a:pt x="7374" y="2477"/>
                    <a:pt x="7387" y="2464"/>
                    <a:pt x="7387" y="2452"/>
                  </a:cubicBezTo>
                  <a:lnTo>
                    <a:pt x="7387" y="2145"/>
                  </a:lnTo>
                  <a:cubicBezTo>
                    <a:pt x="7387" y="2129"/>
                    <a:pt x="7374" y="2121"/>
                    <a:pt x="7362" y="2121"/>
                  </a:cubicBezTo>
                  <a:close/>
                  <a:moveTo>
                    <a:pt x="4428" y="2141"/>
                  </a:moveTo>
                  <a:cubicBezTo>
                    <a:pt x="4416" y="2141"/>
                    <a:pt x="4403" y="2153"/>
                    <a:pt x="4403" y="2170"/>
                  </a:cubicBezTo>
                  <a:lnTo>
                    <a:pt x="4403" y="2456"/>
                  </a:lnTo>
                  <a:lnTo>
                    <a:pt x="4403" y="2477"/>
                  </a:lnTo>
                  <a:cubicBezTo>
                    <a:pt x="4403" y="2489"/>
                    <a:pt x="4416" y="2501"/>
                    <a:pt x="4428" y="2501"/>
                  </a:cubicBezTo>
                  <a:lnTo>
                    <a:pt x="4432" y="2501"/>
                  </a:lnTo>
                  <a:cubicBezTo>
                    <a:pt x="4444" y="2501"/>
                    <a:pt x="4457" y="2489"/>
                    <a:pt x="4457" y="2477"/>
                  </a:cubicBezTo>
                  <a:lnTo>
                    <a:pt x="4457" y="2170"/>
                  </a:lnTo>
                  <a:cubicBezTo>
                    <a:pt x="4457" y="2153"/>
                    <a:pt x="4444" y="2141"/>
                    <a:pt x="4428" y="2141"/>
                  </a:cubicBezTo>
                  <a:close/>
                  <a:moveTo>
                    <a:pt x="1490" y="2174"/>
                  </a:moveTo>
                  <a:cubicBezTo>
                    <a:pt x="1477" y="2174"/>
                    <a:pt x="1465" y="2186"/>
                    <a:pt x="1465" y="2198"/>
                  </a:cubicBezTo>
                  <a:lnTo>
                    <a:pt x="1465" y="2456"/>
                  </a:lnTo>
                  <a:cubicBezTo>
                    <a:pt x="1465" y="2473"/>
                    <a:pt x="1465" y="2493"/>
                    <a:pt x="1469" y="2509"/>
                  </a:cubicBezTo>
                  <a:cubicBezTo>
                    <a:pt x="1469" y="2522"/>
                    <a:pt x="1482" y="2534"/>
                    <a:pt x="1494" y="2534"/>
                  </a:cubicBezTo>
                  <a:cubicBezTo>
                    <a:pt x="1510" y="2530"/>
                    <a:pt x="1518" y="2518"/>
                    <a:pt x="1518" y="2505"/>
                  </a:cubicBezTo>
                  <a:cubicBezTo>
                    <a:pt x="1518" y="2489"/>
                    <a:pt x="1518" y="2473"/>
                    <a:pt x="1518" y="2456"/>
                  </a:cubicBezTo>
                  <a:lnTo>
                    <a:pt x="1518" y="2198"/>
                  </a:lnTo>
                  <a:cubicBezTo>
                    <a:pt x="1518" y="2186"/>
                    <a:pt x="1506" y="2174"/>
                    <a:pt x="1490" y="2174"/>
                  </a:cubicBezTo>
                  <a:close/>
                  <a:moveTo>
                    <a:pt x="25" y="2202"/>
                  </a:moveTo>
                  <a:cubicBezTo>
                    <a:pt x="12" y="2202"/>
                    <a:pt x="0" y="2215"/>
                    <a:pt x="0" y="2227"/>
                  </a:cubicBezTo>
                  <a:lnTo>
                    <a:pt x="0" y="2534"/>
                  </a:lnTo>
                  <a:cubicBezTo>
                    <a:pt x="0" y="2550"/>
                    <a:pt x="12" y="2559"/>
                    <a:pt x="25" y="2559"/>
                  </a:cubicBezTo>
                  <a:cubicBezTo>
                    <a:pt x="41" y="2559"/>
                    <a:pt x="49" y="2550"/>
                    <a:pt x="49" y="2534"/>
                  </a:cubicBezTo>
                  <a:lnTo>
                    <a:pt x="49" y="2227"/>
                  </a:lnTo>
                  <a:cubicBezTo>
                    <a:pt x="49" y="2215"/>
                    <a:pt x="41" y="2202"/>
                    <a:pt x="25" y="2202"/>
                  </a:cubicBezTo>
                  <a:close/>
                  <a:moveTo>
                    <a:pt x="2963" y="2231"/>
                  </a:moveTo>
                  <a:cubicBezTo>
                    <a:pt x="2947" y="2231"/>
                    <a:pt x="2934" y="2243"/>
                    <a:pt x="2934" y="2256"/>
                  </a:cubicBezTo>
                  <a:lnTo>
                    <a:pt x="2934" y="2456"/>
                  </a:lnTo>
                  <a:cubicBezTo>
                    <a:pt x="2934" y="2493"/>
                    <a:pt x="2934" y="2526"/>
                    <a:pt x="2926" y="2559"/>
                  </a:cubicBezTo>
                  <a:cubicBezTo>
                    <a:pt x="2926" y="2575"/>
                    <a:pt x="2934" y="2587"/>
                    <a:pt x="2951" y="2587"/>
                  </a:cubicBezTo>
                  <a:lnTo>
                    <a:pt x="2955" y="2587"/>
                  </a:lnTo>
                  <a:cubicBezTo>
                    <a:pt x="2967" y="2587"/>
                    <a:pt x="2975" y="2579"/>
                    <a:pt x="2979" y="2567"/>
                  </a:cubicBezTo>
                  <a:cubicBezTo>
                    <a:pt x="2983" y="2530"/>
                    <a:pt x="2987" y="2493"/>
                    <a:pt x="2987" y="2456"/>
                  </a:cubicBezTo>
                  <a:lnTo>
                    <a:pt x="2987" y="2256"/>
                  </a:lnTo>
                  <a:cubicBezTo>
                    <a:pt x="2987" y="2243"/>
                    <a:pt x="2975" y="2231"/>
                    <a:pt x="2963" y="2231"/>
                  </a:cubicBezTo>
                  <a:close/>
                  <a:moveTo>
                    <a:pt x="5897" y="2260"/>
                  </a:moveTo>
                  <a:cubicBezTo>
                    <a:pt x="5881" y="2260"/>
                    <a:pt x="5868" y="2272"/>
                    <a:pt x="5868" y="2288"/>
                  </a:cubicBezTo>
                  <a:lnTo>
                    <a:pt x="5868" y="2456"/>
                  </a:lnTo>
                  <a:cubicBezTo>
                    <a:pt x="5868" y="2501"/>
                    <a:pt x="5864" y="2546"/>
                    <a:pt x="5856" y="2587"/>
                  </a:cubicBezTo>
                  <a:cubicBezTo>
                    <a:pt x="5856" y="2604"/>
                    <a:pt x="5864" y="2616"/>
                    <a:pt x="5877" y="2620"/>
                  </a:cubicBezTo>
                  <a:lnTo>
                    <a:pt x="5885" y="2620"/>
                  </a:lnTo>
                  <a:cubicBezTo>
                    <a:pt x="5897" y="2620"/>
                    <a:pt x="5905" y="2612"/>
                    <a:pt x="5909" y="2599"/>
                  </a:cubicBezTo>
                  <a:cubicBezTo>
                    <a:pt x="5918" y="2550"/>
                    <a:pt x="5922" y="2505"/>
                    <a:pt x="5922" y="2456"/>
                  </a:cubicBezTo>
                  <a:lnTo>
                    <a:pt x="5922" y="2288"/>
                  </a:lnTo>
                  <a:cubicBezTo>
                    <a:pt x="5922" y="2272"/>
                    <a:pt x="5909" y="2260"/>
                    <a:pt x="5897" y="2260"/>
                  </a:cubicBezTo>
                  <a:close/>
                  <a:moveTo>
                    <a:pt x="8831" y="2293"/>
                  </a:moveTo>
                  <a:cubicBezTo>
                    <a:pt x="8815" y="2293"/>
                    <a:pt x="8803" y="2301"/>
                    <a:pt x="8803" y="2317"/>
                  </a:cubicBezTo>
                  <a:lnTo>
                    <a:pt x="8803" y="2460"/>
                  </a:lnTo>
                  <a:cubicBezTo>
                    <a:pt x="8803" y="2514"/>
                    <a:pt x="8798" y="2567"/>
                    <a:pt x="8786" y="2616"/>
                  </a:cubicBezTo>
                  <a:cubicBezTo>
                    <a:pt x="8782" y="2628"/>
                    <a:pt x="8794" y="2644"/>
                    <a:pt x="8807" y="2649"/>
                  </a:cubicBezTo>
                  <a:lnTo>
                    <a:pt x="8811" y="2649"/>
                  </a:lnTo>
                  <a:cubicBezTo>
                    <a:pt x="8823" y="2649"/>
                    <a:pt x="8835" y="2640"/>
                    <a:pt x="8835" y="2628"/>
                  </a:cubicBezTo>
                  <a:cubicBezTo>
                    <a:pt x="8848" y="2571"/>
                    <a:pt x="8856" y="2514"/>
                    <a:pt x="8856" y="2460"/>
                  </a:cubicBezTo>
                  <a:lnTo>
                    <a:pt x="8856" y="2317"/>
                  </a:lnTo>
                  <a:cubicBezTo>
                    <a:pt x="8856" y="2301"/>
                    <a:pt x="8843" y="2293"/>
                    <a:pt x="8831" y="2293"/>
                  </a:cubicBezTo>
                  <a:close/>
                  <a:moveTo>
                    <a:pt x="7421" y="2725"/>
                  </a:moveTo>
                  <a:cubicBezTo>
                    <a:pt x="7418" y="2725"/>
                    <a:pt x="7414" y="2725"/>
                    <a:pt x="7411" y="2726"/>
                  </a:cubicBezTo>
                  <a:cubicBezTo>
                    <a:pt x="7399" y="2730"/>
                    <a:pt x="7395" y="2747"/>
                    <a:pt x="7399" y="2759"/>
                  </a:cubicBezTo>
                  <a:cubicBezTo>
                    <a:pt x="7440" y="2857"/>
                    <a:pt x="7501" y="2943"/>
                    <a:pt x="7583" y="3017"/>
                  </a:cubicBezTo>
                  <a:cubicBezTo>
                    <a:pt x="7587" y="3021"/>
                    <a:pt x="7591" y="3025"/>
                    <a:pt x="7599" y="3025"/>
                  </a:cubicBezTo>
                  <a:cubicBezTo>
                    <a:pt x="7608" y="3025"/>
                    <a:pt x="7612" y="3021"/>
                    <a:pt x="7616" y="3017"/>
                  </a:cubicBezTo>
                  <a:cubicBezTo>
                    <a:pt x="7628" y="3005"/>
                    <a:pt x="7628" y="2988"/>
                    <a:pt x="7616" y="2980"/>
                  </a:cubicBezTo>
                  <a:cubicBezTo>
                    <a:pt x="7542" y="2910"/>
                    <a:pt x="7485" y="2829"/>
                    <a:pt x="7444" y="2739"/>
                  </a:cubicBezTo>
                  <a:cubicBezTo>
                    <a:pt x="7441" y="2729"/>
                    <a:pt x="7431" y="2725"/>
                    <a:pt x="7421" y="2725"/>
                  </a:cubicBezTo>
                  <a:close/>
                  <a:moveTo>
                    <a:pt x="4499" y="2745"/>
                  </a:moveTo>
                  <a:cubicBezTo>
                    <a:pt x="4496" y="2745"/>
                    <a:pt x="4492" y="2746"/>
                    <a:pt x="4489" y="2747"/>
                  </a:cubicBezTo>
                  <a:cubicBezTo>
                    <a:pt x="4477" y="2755"/>
                    <a:pt x="4469" y="2771"/>
                    <a:pt x="4477" y="2784"/>
                  </a:cubicBezTo>
                  <a:cubicBezTo>
                    <a:pt x="4522" y="2878"/>
                    <a:pt x="4588" y="2964"/>
                    <a:pt x="4669" y="3033"/>
                  </a:cubicBezTo>
                  <a:cubicBezTo>
                    <a:pt x="4673" y="3037"/>
                    <a:pt x="4678" y="3037"/>
                    <a:pt x="4686" y="3037"/>
                  </a:cubicBezTo>
                  <a:cubicBezTo>
                    <a:pt x="4694" y="3037"/>
                    <a:pt x="4698" y="3037"/>
                    <a:pt x="4706" y="3029"/>
                  </a:cubicBezTo>
                  <a:cubicBezTo>
                    <a:pt x="4714" y="3021"/>
                    <a:pt x="4714" y="3005"/>
                    <a:pt x="4702" y="2992"/>
                  </a:cubicBezTo>
                  <a:cubicBezTo>
                    <a:pt x="4624" y="2927"/>
                    <a:pt x="4567" y="2849"/>
                    <a:pt x="4522" y="2759"/>
                  </a:cubicBezTo>
                  <a:cubicBezTo>
                    <a:pt x="4519" y="2750"/>
                    <a:pt x="4509" y="2745"/>
                    <a:pt x="4499" y="2745"/>
                  </a:cubicBezTo>
                  <a:close/>
                  <a:moveTo>
                    <a:pt x="1573" y="2774"/>
                  </a:moveTo>
                  <a:cubicBezTo>
                    <a:pt x="1570" y="2774"/>
                    <a:pt x="1566" y="2774"/>
                    <a:pt x="1563" y="2775"/>
                  </a:cubicBezTo>
                  <a:cubicBezTo>
                    <a:pt x="1551" y="2784"/>
                    <a:pt x="1547" y="2800"/>
                    <a:pt x="1555" y="2812"/>
                  </a:cubicBezTo>
                  <a:cubicBezTo>
                    <a:pt x="1604" y="2906"/>
                    <a:pt x="1674" y="2988"/>
                    <a:pt x="1756" y="3054"/>
                  </a:cubicBezTo>
                  <a:cubicBezTo>
                    <a:pt x="1760" y="3058"/>
                    <a:pt x="1768" y="3058"/>
                    <a:pt x="1772" y="3058"/>
                  </a:cubicBezTo>
                  <a:cubicBezTo>
                    <a:pt x="1780" y="3058"/>
                    <a:pt x="1788" y="3058"/>
                    <a:pt x="1793" y="3050"/>
                  </a:cubicBezTo>
                  <a:cubicBezTo>
                    <a:pt x="1801" y="3037"/>
                    <a:pt x="1801" y="3021"/>
                    <a:pt x="1788" y="3013"/>
                  </a:cubicBezTo>
                  <a:cubicBezTo>
                    <a:pt x="1711" y="2951"/>
                    <a:pt x="1645" y="2874"/>
                    <a:pt x="1600" y="2788"/>
                  </a:cubicBezTo>
                  <a:cubicBezTo>
                    <a:pt x="1594" y="2778"/>
                    <a:pt x="1583" y="2774"/>
                    <a:pt x="1573" y="2774"/>
                  </a:cubicBezTo>
                  <a:close/>
                  <a:moveTo>
                    <a:pt x="2847" y="2824"/>
                  </a:moveTo>
                  <a:cubicBezTo>
                    <a:pt x="2838" y="2824"/>
                    <a:pt x="2829" y="2829"/>
                    <a:pt x="2824" y="2837"/>
                  </a:cubicBezTo>
                  <a:cubicBezTo>
                    <a:pt x="2771" y="2919"/>
                    <a:pt x="2701" y="2992"/>
                    <a:pt x="2619" y="3045"/>
                  </a:cubicBezTo>
                  <a:cubicBezTo>
                    <a:pt x="2607" y="3054"/>
                    <a:pt x="2603" y="3070"/>
                    <a:pt x="2611" y="3082"/>
                  </a:cubicBezTo>
                  <a:cubicBezTo>
                    <a:pt x="2619" y="3086"/>
                    <a:pt x="2627" y="3091"/>
                    <a:pt x="2636" y="3091"/>
                  </a:cubicBezTo>
                  <a:lnTo>
                    <a:pt x="2631" y="3095"/>
                  </a:lnTo>
                  <a:cubicBezTo>
                    <a:pt x="2640" y="3095"/>
                    <a:pt x="2644" y="3091"/>
                    <a:pt x="2648" y="3091"/>
                  </a:cubicBezTo>
                  <a:cubicBezTo>
                    <a:pt x="2734" y="3029"/>
                    <a:pt x="2812" y="2951"/>
                    <a:pt x="2869" y="2861"/>
                  </a:cubicBezTo>
                  <a:cubicBezTo>
                    <a:pt x="2877" y="2853"/>
                    <a:pt x="2873" y="2837"/>
                    <a:pt x="2861" y="2829"/>
                  </a:cubicBezTo>
                  <a:cubicBezTo>
                    <a:pt x="2856" y="2826"/>
                    <a:pt x="2851" y="2824"/>
                    <a:pt x="2847" y="2824"/>
                  </a:cubicBezTo>
                  <a:close/>
                  <a:moveTo>
                    <a:pt x="5764" y="2847"/>
                  </a:moveTo>
                  <a:cubicBezTo>
                    <a:pt x="5757" y="2847"/>
                    <a:pt x="5750" y="2850"/>
                    <a:pt x="5746" y="2857"/>
                  </a:cubicBezTo>
                  <a:cubicBezTo>
                    <a:pt x="5688" y="2939"/>
                    <a:pt x="5615" y="3009"/>
                    <a:pt x="5529" y="3062"/>
                  </a:cubicBezTo>
                  <a:cubicBezTo>
                    <a:pt x="5516" y="3070"/>
                    <a:pt x="5516" y="3082"/>
                    <a:pt x="5521" y="3095"/>
                  </a:cubicBezTo>
                  <a:cubicBezTo>
                    <a:pt x="5529" y="3103"/>
                    <a:pt x="5537" y="3107"/>
                    <a:pt x="5545" y="3107"/>
                  </a:cubicBezTo>
                  <a:cubicBezTo>
                    <a:pt x="5549" y="3107"/>
                    <a:pt x="5553" y="3107"/>
                    <a:pt x="5557" y="3103"/>
                  </a:cubicBezTo>
                  <a:cubicBezTo>
                    <a:pt x="5647" y="3050"/>
                    <a:pt x="5725" y="2972"/>
                    <a:pt x="5787" y="2886"/>
                  </a:cubicBezTo>
                  <a:cubicBezTo>
                    <a:pt x="5795" y="2874"/>
                    <a:pt x="5791" y="2861"/>
                    <a:pt x="5778" y="2853"/>
                  </a:cubicBezTo>
                  <a:cubicBezTo>
                    <a:pt x="5775" y="2849"/>
                    <a:pt x="5769" y="2847"/>
                    <a:pt x="5764" y="2847"/>
                  </a:cubicBezTo>
                  <a:close/>
                  <a:moveTo>
                    <a:pt x="8682" y="2872"/>
                  </a:moveTo>
                  <a:cubicBezTo>
                    <a:pt x="8675" y="2872"/>
                    <a:pt x="8668" y="2875"/>
                    <a:pt x="8663" y="2882"/>
                  </a:cubicBezTo>
                  <a:cubicBezTo>
                    <a:pt x="8602" y="2960"/>
                    <a:pt x="8528" y="3025"/>
                    <a:pt x="8442" y="3074"/>
                  </a:cubicBezTo>
                  <a:cubicBezTo>
                    <a:pt x="8430" y="3082"/>
                    <a:pt x="8426" y="3099"/>
                    <a:pt x="8434" y="3111"/>
                  </a:cubicBezTo>
                  <a:cubicBezTo>
                    <a:pt x="8438" y="3119"/>
                    <a:pt x="8446" y="3123"/>
                    <a:pt x="8455" y="3123"/>
                  </a:cubicBezTo>
                  <a:cubicBezTo>
                    <a:pt x="8459" y="3123"/>
                    <a:pt x="8463" y="3123"/>
                    <a:pt x="8467" y="3119"/>
                  </a:cubicBezTo>
                  <a:cubicBezTo>
                    <a:pt x="8561" y="3070"/>
                    <a:pt x="8639" y="2996"/>
                    <a:pt x="8704" y="2915"/>
                  </a:cubicBezTo>
                  <a:cubicBezTo>
                    <a:pt x="8712" y="2902"/>
                    <a:pt x="8708" y="2886"/>
                    <a:pt x="8700" y="2878"/>
                  </a:cubicBezTo>
                  <a:cubicBezTo>
                    <a:pt x="8695" y="2874"/>
                    <a:pt x="8688" y="2872"/>
                    <a:pt x="8682" y="2872"/>
                  </a:cubicBezTo>
                  <a:close/>
                  <a:moveTo>
                    <a:pt x="25" y="2816"/>
                  </a:moveTo>
                  <a:cubicBezTo>
                    <a:pt x="12" y="2816"/>
                    <a:pt x="0" y="2829"/>
                    <a:pt x="0" y="2841"/>
                  </a:cubicBezTo>
                  <a:lnTo>
                    <a:pt x="0" y="3148"/>
                  </a:lnTo>
                  <a:cubicBezTo>
                    <a:pt x="0" y="3164"/>
                    <a:pt x="12" y="3172"/>
                    <a:pt x="25" y="3172"/>
                  </a:cubicBezTo>
                  <a:cubicBezTo>
                    <a:pt x="41" y="3172"/>
                    <a:pt x="53" y="3164"/>
                    <a:pt x="53" y="3148"/>
                  </a:cubicBezTo>
                  <a:lnTo>
                    <a:pt x="53" y="2841"/>
                  </a:lnTo>
                  <a:cubicBezTo>
                    <a:pt x="53" y="2829"/>
                    <a:pt x="41" y="2816"/>
                    <a:pt x="25" y="2816"/>
                  </a:cubicBezTo>
                  <a:close/>
                  <a:moveTo>
                    <a:pt x="4953" y="3134"/>
                  </a:moveTo>
                  <a:cubicBezTo>
                    <a:pt x="4942" y="3134"/>
                    <a:pt x="4931" y="3142"/>
                    <a:pt x="4927" y="3152"/>
                  </a:cubicBezTo>
                  <a:cubicBezTo>
                    <a:pt x="4923" y="3164"/>
                    <a:pt x="4931" y="3181"/>
                    <a:pt x="4948" y="3185"/>
                  </a:cubicBezTo>
                  <a:cubicBezTo>
                    <a:pt x="5017" y="3205"/>
                    <a:pt x="5090" y="3213"/>
                    <a:pt x="5164" y="3213"/>
                  </a:cubicBezTo>
                  <a:lnTo>
                    <a:pt x="5164" y="3213"/>
                  </a:lnTo>
                  <a:cubicBezTo>
                    <a:pt x="5196" y="3213"/>
                    <a:pt x="5227" y="3213"/>
                    <a:pt x="5259" y="3209"/>
                  </a:cubicBezTo>
                  <a:cubicBezTo>
                    <a:pt x="5275" y="3205"/>
                    <a:pt x="5283" y="3193"/>
                    <a:pt x="5283" y="3181"/>
                  </a:cubicBezTo>
                  <a:cubicBezTo>
                    <a:pt x="5280" y="3170"/>
                    <a:pt x="5270" y="3159"/>
                    <a:pt x="5259" y="3159"/>
                  </a:cubicBezTo>
                  <a:cubicBezTo>
                    <a:pt x="5258" y="3159"/>
                    <a:pt x="5256" y="3160"/>
                    <a:pt x="5255" y="3160"/>
                  </a:cubicBezTo>
                  <a:cubicBezTo>
                    <a:pt x="5225" y="3164"/>
                    <a:pt x="5195" y="3166"/>
                    <a:pt x="5165" y="3166"/>
                  </a:cubicBezTo>
                  <a:cubicBezTo>
                    <a:pt x="5096" y="3166"/>
                    <a:pt x="5026" y="3156"/>
                    <a:pt x="4960" y="3136"/>
                  </a:cubicBezTo>
                  <a:cubicBezTo>
                    <a:pt x="4958" y="3135"/>
                    <a:pt x="4955" y="3134"/>
                    <a:pt x="4953" y="3134"/>
                  </a:cubicBezTo>
                  <a:close/>
                  <a:moveTo>
                    <a:pt x="5164" y="3213"/>
                  </a:moveTo>
                  <a:lnTo>
                    <a:pt x="5164" y="3213"/>
                  </a:lnTo>
                  <a:cubicBezTo>
                    <a:pt x="5163" y="3213"/>
                    <a:pt x="5162" y="3213"/>
                    <a:pt x="5160" y="3213"/>
                  </a:cubicBezTo>
                  <a:lnTo>
                    <a:pt x="5165" y="3213"/>
                  </a:lnTo>
                  <a:cubicBezTo>
                    <a:pt x="5164" y="3213"/>
                    <a:pt x="5164" y="3213"/>
                    <a:pt x="5164" y="3213"/>
                  </a:cubicBezTo>
                  <a:close/>
                  <a:moveTo>
                    <a:pt x="2046" y="3143"/>
                  </a:moveTo>
                  <a:cubicBezTo>
                    <a:pt x="2034" y="3143"/>
                    <a:pt x="2025" y="3150"/>
                    <a:pt x="2022" y="3160"/>
                  </a:cubicBezTo>
                  <a:cubicBezTo>
                    <a:pt x="2018" y="3176"/>
                    <a:pt x="2026" y="3189"/>
                    <a:pt x="2042" y="3193"/>
                  </a:cubicBezTo>
                  <a:cubicBezTo>
                    <a:pt x="2099" y="3205"/>
                    <a:pt x="2161" y="3213"/>
                    <a:pt x="2226" y="3213"/>
                  </a:cubicBezTo>
                  <a:lnTo>
                    <a:pt x="2226" y="3217"/>
                  </a:lnTo>
                  <a:cubicBezTo>
                    <a:pt x="2271" y="3217"/>
                    <a:pt x="2312" y="3213"/>
                    <a:pt x="2357" y="3205"/>
                  </a:cubicBezTo>
                  <a:cubicBezTo>
                    <a:pt x="2370" y="3201"/>
                    <a:pt x="2378" y="3189"/>
                    <a:pt x="2378" y="3176"/>
                  </a:cubicBezTo>
                  <a:cubicBezTo>
                    <a:pt x="2374" y="3163"/>
                    <a:pt x="2365" y="3155"/>
                    <a:pt x="2355" y="3155"/>
                  </a:cubicBezTo>
                  <a:cubicBezTo>
                    <a:pt x="2353" y="3155"/>
                    <a:pt x="2351" y="3155"/>
                    <a:pt x="2349" y="3156"/>
                  </a:cubicBezTo>
                  <a:cubicBezTo>
                    <a:pt x="2310" y="3161"/>
                    <a:pt x="2269" y="3164"/>
                    <a:pt x="2228" y="3164"/>
                  </a:cubicBezTo>
                  <a:cubicBezTo>
                    <a:pt x="2169" y="3164"/>
                    <a:pt x="2110" y="3158"/>
                    <a:pt x="2054" y="3144"/>
                  </a:cubicBezTo>
                  <a:cubicBezTo>
                    <a:pt x="2052" y="3143"/>
                    <a:pt x="2049" y="3143"/>
                    <a:pt x="2046" y="3143"/>
                  </a:cubicBezTo>
                  <a:close/>
                  <a:moveTo>
                    <a:pt x="7863" y="3126"/>
                  </a:moveTo>
                  <a:cubicBezTo>
                    <a:pt x="7852" y="3126"/>
                    <a:pt x="7840" y="3134"/>
                    <a:pt x="7837" y="3144"/>
                  </a:cubicBezTo>
                  <a:cubicBezTo>
                    <a:pt x="7833" y="3160"/>
                    <a:pt x="7841" y="3172"/>
                    <a:pt x="7853" y="3176"/>
                  </a:cubicBezTo>
                  <a:cubicBezTo>
                    <a:pt x="7931" y="3205"/>
                    <a:pt x="8013" y="3217"/>
                    <a:pt x="8099" y="3217"/>
                  </a:cubicBezTo>
                  <a:cubicBezTo>
                    <a:pt x="8123" y="3217"/>
                    <a:pt x="8144" y="3217"/>
                    <a:pt x="8168" y="3213"/>
                  </a:cubicBezTo>
                  <a:cubicBezTo>
                    <a:pt x="8180" y="3213"/>
                    <a:pt x="8193" y="3201"/>
                    <a:pt x="8189" y="3185"/>
                  </a:cubicBezTo>
                  <a:cubicBezTo>
                    <a:pt x="8189" y="3172"/>
                    <a:pt x="8176" y="3164"/>
                    <a:pt x="8164" y="3164"/>
                  </a:cubicBezTo>
                  <a:lnTo>
                    <a:pt x="8095" y="3164"/>
                  </a:lnTo>
                  <a:cubicBezTo>
                    <a:pt x="8017" y="3164"/>
                    <a:pt x="7943" y="3152"/>
                    <a:pt x="7869" y="3127"/>
                  </a:cubicBezTo>
                  <a:cubicBezTo>
                    <a:pt x="7867" y="3127"/>
                    <a:pt x="7865" y="3126"/>
                    <a:pt x="7863" y="3126"/>
                  </a:cubicBezTo>
                  <a:close/>
                  <a:moveTo>
                    <a:pt x="25" y="3430"/>
                  </a:moveTo>
                  <a:cubicBezTo>
                    <a:pt x="12" y="3430"/>
                    <a:pt x="0" y="3442"/>
                    <a:pt x="0" y="3455"/>
                  </a:cubicBezTo>
                  <a:lnTo>
                    <a:pt x="0" y="3762"/>
                  </a:lnTo>
                  <a:cubicBezTo>
                    <a:pt x="0" y="3778"/>
                    <a:pt x="12" y="3786"/>
                    <a:pt x="25" y="3786"/>
                  </a:cubicBezTo>
                  <a:cubicBezTo>
                    <a:pt x="41" y="3786"/>
                    <a:pt x="53" y="3778"/>
                    <a:pt x="53" y="3762"/>
                  </a:cubicBezTo>
                  <a:lnTo>
                    <a:pt x="53" y="3455"/>
                  </a:lnTo>
                  <a:cubicBezTo>
                    <a:pt x="53" y="3442"/>
                    <a:pt x="41" y="3430"/>
                    <a:pt x="25" y="3430"/>
                  </a:cubicBezTo>
                  <a:close/>
                  <a:moveTo>
                    <a:pt x="25" y="4044"/>
                  </a:moveTo>
                  <a:cubicBezTo>
                    <a:pt x="12" y="4044"/>
                    <a:pt x="0" y="4056"/>
                    <a:pt x="0" y="4069"/>
                  </a:cubicBezTo>
                  <a:lnTo>
                    <a:pt x="0" y="4261"/>
                  </a:lnTo>
                  <a:cubicBezTo>
                    <a:pt x="0" y="4277"/>
                    <a:pt x="12" y="4285"/>
                    <a:pt x="25" y="4285"/>
                  </a:cubicBezTo>
                  <a:cubicBezTo>
                    <a:pt x="41" y="4285"/>
                    <a:pt x="53" y="4277"/>
                    <a:pt x="53" y="4261"/>
                  </a:cubicBezTo>
                  <a:lnTo>
                    <a:pt x="53" y="4069"/>
                  </a:lnTo>
                  <a:cubicBezTo>
                    <a:pt x="53" y="4056"/>
                    <a:pt x="41" y="4044"/>
                    <a:pt x="25" y="40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4746935" y="3132259"/>
              <a:ext cx="1142627" cy="706533"/>
            </a:xfrm>
            <a:custGeom>
              <a:rect b="b" l="l" r="r" t="t"/>
              <a:pathLst>
                <a:path extrusionOk="0" h="3958" w="6401">
                  <a:moveTo>
                    <a:pt x="1" y="0"/>
                  </a:moveTo>
                  <a:lnTo>
                    <a:pt x="1" y="3957"/>
                  </a:lnTo>
                  <a:lnTo>
                    <a:pt x="6401" y="3957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784957" y="3157786"/>
              <a:ext cx="1066047" cy="148518"/>
            </a:xfrm>
            <a:custGeom>
              <a:rect b="b" l="l" r="r" t="t"/>
              <a:pathLst>
                <a:path extrusionOk="0" h="832" w="5972">
                  <a:moveTo>
                    <a:pt x="1" y="0"/>
                  </a:moveTo>
                  <a:lnTo>
                    <a:pt x="1" y="831"/>
                  </a:lnTo>
                  <a:lnTo>
                    <a:pt x="5971" y="831"/>
                  </a:lnTo>
                  <a:lnTo>
                    <a:pt x="59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594305" y="3181349"/>
              <a:ext cx="69618" cy="101571"/>
            </a:xfrm>
            <a:custGeom>
              <a:rect b="b" l="l" r="r" t="t"/>
              <a:pathLst>
                <a:path extrusionOk="0" h="569" w="390">
                  <a:moveTo>
                    <a:pt x="343" y="0"/>
                  </a:moveTo>
                  <a:cubicBezTo>
                    <a:pt x="336" y="0"/>
                    <a:pt x="329" y="3"/>
                    <a:pt x="324" y="7"/>
                  </a:cubicBezTo>
                  <a:lnTo>
                    <a:pt x="17" y="253"/>
                  </a:lnTo>
                  <a:cubicBezTo>
                    <a:pt x="9" y="261"/>
                    <a:pt x="1" y="269"/>
                    <a:pt x="1" y="282"/>
                  </a:cubicBezTo>
                  <a:cubicBezTo>
                    <a:pt x="1" y="294"/>
                    <a:pt x="9" y="302"/>
                    <a:pt x="17" y="310"/>
                  </a:cubicBezTo>
                  <a:lnTo>
                    <a:pt x="328" y="560"/>
                  </a:lnTo>
                  <a:cubicBezTo>
                    <a:pt x="332" y="564"/>
                    <a:pt x="340" y="568"/>
                    <a:pt x="349" y="568"/>
                  </a:cubicBezTo>
                  <a:cubicBezTo>
                    <a:pt x="357" y="568"/>
                    <a:pt x="369" y="560"/>
                    <a:pt x="377" y="552"/>
                  </a:cubicBezTo>
                  <a:cubicBezTo>
                    <a:pt x="390" y="539"/>
                    <a:pt x="385" y="515"/>
                    <a:pt x="369" y="503"/>
                  </a:cubicBezTo>
                  <a:lnTo>
                    <a:pt x="95" y="282"/>
                  </a:lnTo>
                  <a:lnTo>
                    <a:pt x="369" y="65"/>
                  </a:lnTo>
                  <a:cubicBezTo>
                    <a:pt x="381" y="52"/>
                    <a:pt x="385" y="32"/>
                    <a:pt x="373" y="16"/>
                  </a:cubicBezTo>
                  <a:cubicBezTo>
                    <a:pt x="366" y="6"/>
                    <a:pt x="35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5734611" y="3181349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4" y="0"/>
                  </a:moveTo>
                  <a:cubicBezTo>
                    <a:pt x="32" y="0"/>
                    <a:pt x="20" y="6"/>
                    <a:pt x="13" y="16"/>
                  </a:cubicBezTo>
                  <a:cubicBezTo>
                    <a:pt x="5" y="32"/>
                    <a:pt x="5" y="52"/>
                    <a:pt x="21" y="65"/>
                  </a:cubicBezTo>
                  <a:lnTo>
                    <a:pt x="291" y="282"/>
                  </a:lnTo>
                  <a:lnTo>
                    <a:pt x="17" y="503"/>
                  </a:lnTo>
                  <a:cubicBezTo>
                    <a:pt x="0" y="515"/>
                    <a:pt x="0" y="539"/>
                    <a:pt x="13" y="552"/>
                  </a:cubicBezTo>
                  <a:cubicBezTo>
                    <a:pt x="17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7"/>
                  </a:lnTo>
                  <a:cubicBezTo>
                    <a:pt x="59" y="3"/>
                    <a:pt x="52" y="0"/>
                    <a:pt x="44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5678382" y="3169746"/>
              <a:ext cx="49090" cy="124777"/>
            </a:xfrm>
            <a:custGeom>
              <a:rect b="b" l="l" r="r" t="t"/>
              <a:pathLst>
                <a:path extrusionOk="0" h="699" w="275">
                  <a:moveTo>
                    <a:pt x="233" y="0"/>
                  </a:moveTo>
                  <a:cubicBezTo>
                    <a:pt x="217" y="0"/>
                    <a:pt x="204" y="11"/>
                    <a:pt x="201" y="27"/>
                  </a:cubicBezTo>
                  <a:lnTo>
                    <a:pt x="9" y="654"/>
                  </a:lnTo>
                  <a:cubicBezTo>
                    <a:pt x="0" y="670"/>
                    <a:pt x="13" y="690"/>
                    <a:pt x="33" y="694"/>
                  </a:cubicBezTo>
                  <a:cubicBezTo>
                    <a:pt x="37" y="699"/>
                    <a:pt x="41" y="699"/>
                    <a:pt x="45" y="699"/>
                  </a:cubicBezTo>
                  <a:cubicBezTo>
                    <a:pt x="62" y="694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5" y="27"/>
                    <a:pt x="262" y="7"/>
                    <a:pt x="246" y="3"/>
                  </a:cubicBezTo>
                  <a:cubicBezTo>
                    <a:pt x="242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4784957" y="3409122"/>
              <a:ext cx="572831" cy="46769"/>
            </a:xfrm>
            <a:custGeom>
              <a:rect b="b" l="l" r="r" t="t"/>
              <a:pathLst>
                <a:path extrusionOk="0" h="262" w="3209">
                  <a:moveTo>
                    <a:pt x="1" y="0"/>
                  </a:moveTo>
                  <a:lnTo>
                    <a:pt x="1" y="262"/>
                  </a:lnTo>
                  <a:lnTo>
                    <a:pt x="3209" y="262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5384025" y="3409122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5691591" y="3409122"/>
              <a:ext cx="159407" cy="46769"/>
            </a:xfrm>
            <a:custGeom>
              <a:rect b="b" l="l" r="r" t="t"/>
              <a:pathLst>
                <a:path extrusionOk="0" h="262" w="893">
                  <a:moveTo>
                    <a:pt x="0" y="0"/>
                  </a:moveTo>
                  <a:lnTo>
                    <a:pt x="0" y="262"/>
                  </a:lnTo>
                  <a:lnTo>
                    <a:pt x="892" y="26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5462210" y="3515690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1"/>
                  </a:moveTo>
                  <a:lnTo>
                    <a:pt x="0" y="262"/>
                  </a:lnTo>
                  <a:lnTo>
                    <a:pt x="2185" y="262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5156786" y="3515690"/>
              <a:ext cx="279186" cy="46947"/>
            </a:xfrm>
            <a:custGeom>
              <a:rect b="b" l="l" r="r" t="t"/>
              <a:pathLst>
                <a:path extrusionOk="0" h="263" w="1564">
                  <a:moveTo>
                    <a:pt x="1" y="1"/>
                  </a:moveTo>
                  <a:lnTo>
                    <a:pt x="1" y="262"/>
                  </a:lnTo>
                  <a:lnTo>
                    <a:pt x="1564" y="26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786385" y="3515690"/>
              <a:ext cx="342020" cy="46947"/>
            </a:xfrm>
            <a:custGeom>
              <a:rect b="b" l="l" r="r" t="t"/>
              <a:pathLst>
                <a:path extrusionOk="0" h="263" w="1916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4786385" y="3631184"/>
              <a:ext cx="207604" cy="46769"/>
            </a:xfrm>
            <a:custGeom>
              <a:rect b="b" l="l" r="r" t="t"/>
              <a:pathLst>
                <a:path extrusionOk="0" h="262" w="1163">
                  <a:moveTo>
                    <a:pt x="1" y="0"/>
                  </a:moveTo>
                  <a:lnTo>
                    <a:pt x="1" y="262"/>
                  </a:lnTo>
                  <a:lnTo>
                    <a:pt x="1163" y="262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5020228" y="3631184"/>
              <a:ext cx="580149" cy="46769"/>
            </a:xfrm>
            <a:custGeom>
              <a:rect b="b" l="l" r="r" t="t"/>
              <a:pathLst>
                <a:path extrusionOk="0" h="262" w="3250">
                  <a:moveTo>
                    <a:pt x="0" y="0"/>
                  </a:moveTo>
                  <a:lnTo>
                    <a:pt x="0" y="262"/>
                  </a:lnTo>
                  <a:lnTo>
                    <a:pt x="3249" y="262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5629471" y="3631184"/>
              <a:ext cx="222956" cy="46769"/>
            </a:xfrm>
            <a:custGeom>
              <a:rect b="b" l="l" r="r" t="t"/>
              <a:pathLst>
                <a:path extrusionOk="0" h="262" w="1249">
                  <a:moveTo>
                    <a:pt x="0" y="0"/>
                  </a:moveTo>
                  <a:lnTo>
                    <a:pt x="0" y="262"/>
                  </a:lnTo>
                  <a:lnTo>
                    <a:pt x="1248" y="262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5682666" y="3737752"/>
              <a:ext cx="171189" cy="46947"/>
            </a:xfrm>
            <a:custGeom>
              <a:rect b="b" l="l" r="r" t="t"/>
              <a:pathLst>
                <a:path extrusionOk="0" h="263" w="959">
                  <a:moveTo>
                    <a:pt x="1" y="1"/>
                  </a:moveTo>
                  <a:lnTo>
                    <a:pt x="1" y="262"/>
                  </a:lnTo>
                  <a:lnTo>
                    <a:pt x="958" y="26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5158214" y="3737752"/>
              <a:ext cx="498393" cy="46947"/>
            </a:xfrm>
            <a:custGeom>
              <a:rect b="b" l="l" r="r" t="t"/>
              <a:pathLst>
                <a:path extrusionOk="0" h="263" w="2792">
                  <a:moveTo>
                    <a:pt x="1" y="1"/>
                  </a:moveTo>
                  <a:lnTo>
                    <a:pt x="1" y="262"/>
                  </a:lnTo>
                  <a:lnTo>
                    <a:pt x="2792" y="262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787813" y="3737752"/>
              <a:ext cx="342199" cy="46947"/>
            </a:xfrm>
            <a:custGeom>
              <a:rect b="b" l="l" r="r" t="t"/>
              <a:pathLst>
                <a:path extrusionOk="0" h="263" w="1917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4738188" y="2512665"/>
              <a:ext cx="1116386" cy="580328"/>
            </a:xfrm>
            <a:custGeom>
              <a:rect b="b" l="l" r="r" t="t"/>
              <a:pathLst>
                <a:path extrusionOk="0" h="3251" w="6254">
                  <a:moveTo>
                    <a:pt x="615" y="1"/>
                  </a:moveTo>
                  <a:cubicBezTo>
                    <a:pt x="279" y="1"/>
                    <a:pt x="1" y="279"/>
                    <a:pt x="1" y="615"/>
                  </a:cubicBezTo>
                  <a:lnTo>
                    <a:pt x="1" y="1777"/>
                  </a:lnTo>
                  <a:cubicBezTo>
                    <a:pt x="1" y="2117"/>
                    <a:pt x="279" y="2391"/>
                    <a:pt x="615" y="2391"/>
                  </a:cubicBezTo>
                  <a:lnTo>
                    <a:pt x="3749" y="2391"/>
                  </a:lnTo>
                  <a:lnTo>
                    <a:pt x="3618" y="3250"/>
                  </a:lnTo>
                  <a:lnTo>
                    <a:pt x="3618" y="3250"/>
                  </a:lnTo>
                  <a:lnTo>
                    <a:pt x="4531" y="2391"/>
                  </a:lnTo>
                  <a:lnTo>
                    <a:pt x="5640" y="2391"/>
                  </a:lnTo>
                  <a:cubicBezTo>
                    <a:pt x="5975" y="2391"/>
                    <a:pt x="6254" y="2117"/>
                    <a:pt x="6254" y="1777"/>
                  </a:cubicBezTo>
                  <a:lnTo>
                    <a:pt x="6254" y="615"/>
                  </a:lnTo>
                  <a:cubicBezTo>
                    <a:pt x="6254" y="279"/>
                    <a:pt x="5975" y="1"/>
                    <a:pt x="5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5958816" y="2427339"/>
              <a:ext cx="1142627" cy="1411459"/>
            </a:xfrm>
            <a:custGeom>
              <a:rect b="b" l="l" r="r" t="t"/>
              <a:pathLst>
                <a:path extrusionOk="0" h="7907" w="6401">
                  <a:moveTo>
                    <a:pt x="1" y="0"/>
                  </a:moveTo>
                  <a:lnTo>
                    <a:pt x="1" y="7906"/>
                  </a:lnTo>
                  <a:lnTo>
                    <a:pt x="6401" y="7906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5996838" y="2452866"/>
              <a:ext cx="1066761" cy="148518"/>
            </a:xfrm>
            <a:custGeom>
              <a:rect b="b" l="l" r="r" t="t"/>
              <a:pathLst>
                <a:path extrusionOk="0" h="832" w="5976">
                  <a:moveTo>
                    <a:pt x="1" y="0"/>
                  </a:moveTo>
                  <a:lnTo>
                    <a:pt x="1" y="831"/>
                  </a:lnTo>
                  <a:lnTo>
                    <a:pt x="5975" y="831"/>
                  </a:lnTo>
                  <a:lnTo>
                    <a:pt x="5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6806900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341" y="0"/>
                  </a:moveTo>
                  <a:cubicBezTo>
                    <a:pt x="334" y="0"/>
                    <a:pt x="326" y="3"/>
                    <a:pt x="320" y="8"/>
                  </a:cubicBezTo>
                  <a:lnTo>
                    <a:pt x="13" y="253"/>
                  </a:lnTo>
                  <a:cubicBezTo>
                    <a:pt x="5" y="261"/>
                    <a:pt x="1" y="269"/>
                    <a:pt x="1" y="282"/>
                  </a:cubicBezTo>
                  <a:cubicBezTo>
                    <a:pt x="1" y="294"/>
                    <a:pt x="5" y="302"/>
                    <a:pt x="13" y="310"/>
                  </a:cubicBezTo>
                  <a:lnTo>
                    <a:pt x="324" y="560"/>
                  </a:lnTo>
                  <a:cubicBezTo>
                    <a:pt x="332" y="564"/>
                    <a:pt x="340" y="568"/>
                    <a:pt x="345" y="568"/>
                  </a:cubicBezTo>
                  <a:cubicBezTo>
                    <a:pt x="357" y="568"/>
                    <a:pt x="365" y="560"/>
                    <a:pt x="373" y="552"/>
                  </a:cubicBezTo>
                  <a:cubicBezTo>
                    <a:pt x="385" y="540"/>
                    <a:pt x="381" y="515"/>
                    <a:pt x="369" y="503"/>
                  </a:cubicBezTo>
                  <a:lnTo>
                    <a:pt x="91" y="282"/>
                  </a:lnTo>
                  <a:lnTo>
                    <a:pt x="365" y="65"/>
                  </a:lnTo>
                  <a:cubicBezTo>
                    <a:pt x="381" y="53"/>
                    <a:pt x="381" y="32"/>
                    <a:pt x="369" y="16"/>
                  </a:cubicBezTo>
                  <a:cubicBezTo>
                    <a:pt x="362" y="6"/>
                    <a:pt x="351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946492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5" y="0"/>
                  </a:moveTo>
                  <a:cubicBezTo>
                    <a:pt x="35" y="0"/>
                    <a:pt x="24" y="6"/>
                    <a:pt x="17" y="16"/>
                  </a:cubicBezTo>
                  <a:cubicBezTo>
                    <a:pt x="5" y="32"/>
                    <a:pt x="5" y="53"/>
                    <a:pt x="21" y="65"/>
                  </a:cubicBezTo>
                  <a:lnTo>
                    <a:pt x="295" y="282"/>
                  </a:lnTo>
                  <a:lnTo>
                    <a:pt x="17" y="503"/>
                  </a:lnTo>
                  <a:cubicBezTo>
                    <a:pt x="0" y="515"/>
                    <a:pt x="0" y="540"/>
                    <a:pt x="13" y="552"/>
                  </a:cubicBezTo>
                  <a:cubicBezTo>
                    <a:pt x="20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8"/>
                  </a:lnTo>
                  <a:cubicBezTo>
                    <a:pt x="59" y="3"/>
                    <a:pt x="52" y="0"/>
                    <a:pt x="45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890977" y="2464825"/>
              <a:ext cx="48376" cy="124777"/>
            </a:xfrm>
            <a:custGeom>
              <a:rect b="b" l="l" r="r" t="t"/>
              <a:pathLst>
                <a:path extrusionOk="0" h="699" w="271">
                  <a:moveTo>
                    <a:pt x="229" y="0"/>
                  </a:moveTo>
                  <a:cubicBezTo>
                    <a:pt x="213" y="0"/>
                    <a:pt x="200" y="11"/>
                    <a:pt x="197" y="28"/>
                  </a:cubicBezTo>
                  <a:lnTo>
                    <a:pt x="5" y="650"/>
                  </a:lnTo>
                  <a:cubicBezTo>
                    <a:pt x="0" y="670"/>
                    <a:pt x="9" y="690"/>
                    <a:pt x="29" y="695"/>
                  </a:cubicBezTo>
                  <a:cubicBezTo>
                    <a:pt x="32" y="698"/>
                    <a:pt x="36" y="698"/>
                    <a:pt x="41" y="699"/>
                  </a:cubicBezTo>
                  <a:lnTo>
                    <a:pt x="41" y="699"/>
                  </a:lnTo>
                  <a:cubicBezTo>
                    <a:pt x="58" y="695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0" y="28"/>
                    <a:pt x="258" y="7"/>
                    <a:pt x="242" y="3"/>
                  </a:cubicBezTo>
                  <a:cubicBezTo>
                    <a:pt x="237" y="1"/>
                    <a:pt x="233" y="0"/>
                    <a:pt x="229" y="0"/>
                  </a:cubicBezTo>
                  <a:close/>
                  <a:moveTo>
                    <a:pt x="41" y="699"/>
                  </a:moveTo>
                  <a:cubicBezTo>
                    <a:pt x="41" y="699"/>
                    <a:pt x="41" y="699"/>
                    <a:pt x="41" y="699"/>
                  </a:cubicBezTo>
                  <a:lnTo>
                    <a:pt x="45" y="699"/>
                  </a:lnTo>
                  <a:cubicBezTo>
                    <a:pt x="44" y="699"/>
                    <a:pt x="43" y="699"/>
                    <a:pt x="41" y="6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6186768" y="3492306"/>
              <a:ext cx="449482" cy="46947"/>
            </a:xfrm>
            <a:custGeom>
              <a:rect b="b" l="l" r="r" t="t"/>
              <a:pathLst>
                <a:path extrusionOk="0" h="263" w="2518">
                  <a:moveTo>
                    <a:pt x="1" y="1"/>
                  </a:moveTo>
                  <a:lnTo>
                    <a:pt x="1" y="262"/>
                  </a:lnTo>
                  <a:lnTo>
                    <a:pt x="2517" y="262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5998266" y="3492306"/>
              <a:ext cx="159407" cy="46947"/>
            </a:xfrm>
            <a:custGeom>
              <a:rect b="b" l="l" r="r" t="t"/>
              <a:pathLst>
                <a:path extrusionOk="0" h="263" w="893">
                  <a:moveTo>
                    <a:pt x="1" y="1"/>
                  </a:moveTo>
                  <a:lnTo>
                    <a:pt x="1" y="262"/>
                  </a:lnTo>
                  <a:lnTo>
                    <a:pt x="893" y="262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5996838" y="3385738"/>
              <a:ext cx="390931" cy="46769"/>
            </a:xfrm>
            <a:custGeom>
              <a:rect b="b" l="l" r="r" t="t"/>
              <a:pathLst>
                <a:path extrusionOk="0" h="262" w="2190">
                  <a:moveTo>
                    <a:pt x="1" y="0"/>
                  </a:moveTo>
                  <a:lnTo>
                    <a:pt x="1" y="262"/>
                  </a:lnTo>
                  <a:lnTo>
                    <a:pt x="2190" y="262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6413293" y="3385738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6720682" y="3385738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6855097" y="3270245"/>
              <a:ext cx="208497" cy="46947"/>
            </a:xfrm>
            <a:custGeom>
              <a:rect b="b" l="l" r="r" t="t"/>
              <a:pathLst>
                <a:path extrusionOk="0" h="263" w="1168">
                  <a:moveTo>
                    <a:pt x="1" y="1"/>
                  </a:moveTo>
                  <a:lnTo>
                    <a:pt x="1" y="262"/>
                  </a:lnTo>
                  <a:lnTo>
                    <a:pt x="1167" y="262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6248889" y="3270245"/>
              <a:ext cx="580149" cy="46947"/>
            </a:xfrm>
            <a:custGeom>
              <a:rect b="b" l="l" r="r" t="t"/>
              <a:pathLst>
                <a:path extrusionOk="0" h="263" w="3250">
                  <a:moveTo>
                    <a:pt x="0" y="1"/>
                  </a:moveTo>
                  <a:lnTo>
                    <a:pt x="0" y="262"/>
                  </a:lnTo>
                  <a:lnTo>
                    <a:pt x="3250" y="262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5996838" y="3270245"/>
              <a:ext cx="223670" cy="46947"/>
            </a:xfrm>
            <a:custGeom>
              <a:rect b="b" l="l" r="r" t="t"/>
              <a:pathLst>
                <a:path extrusionOk="0" h="263" w="1253">
                  <a:moveTo>
                    <a:pt x="1" y="1"/>
                  </a:moveTo>
                  <a:lnTo>
                    <a:pt x="1" y="262"/>
                  </a:lnTo>
                  <a:lnTo>
                    <a:pt x="1253" y="262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6552707" y="3163676"/>
              <a:ext cx="138343" cy="46769"/>
            </a:xfrm>
            <a:custGeom>
              <a:rect b="b" l="l" r="r" t="t"/>
              <a:pathLst>
                <a:path extrusionOk="0" h="262" w="775">
                  <a:moveTo>
                    <a:pt x="1" y="0"/>
                  </a:moveTo>
                  <a:lnTo>
                    <a:pt x="1" y="262"/>
                  </a:lnTo>
                  <a:lnTo>
                    <a:pt x="774" y="262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6719253" y="3163676"/>
              <a:ext cx="342734" cy="46769"/>
            </a:xfrm>
            <a:custGeom>
              <a:rect b="b" l="l" r="r" t="t"/>
              <a:pathLst>
                <a:path extrusionOk="0" h="262" w="1920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6552707" y="3032832"/>
              <a:ext cx="513031" cy="46947"/>
            </a:xfrm>
            <a:custGeom>
              <a:rect b="b" l="l" r="r" t="t"/>
              <a:pathLst>
                <a:path extrusionOk="0" h="263" w="2874">
                  <a:moveTo>
                    <a:pt x="1" y="1"/>
                  </a:moveTo>
                  <a:lnTo>
                    <a:pt x="1" y="262"/>
                  </a:lnTo>
                  <a:lnTo>
                    <a:pt x="2873" y="262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6552707" y="2926263"/>
              <a:ext cx="141199" cy="46947"/>
            </a:xfrm>
            <a:custGeom>
              <a:rect b="b" l="l" r="r" t="t"/>
              <a:pathLst>
                <a:path extrusionOk="0" h="263" w="791">
                  <a:moveTo>
                    <a:pt x="1" y="0"/>
                  </a:moveTo>
                  <a:lnTo>
                    <a:pt x="1" y="262"/>
                  </a:lnTo>
                  <a:lnTo>
                    <a:pt x="791" y="2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722288" y="2926263"/>
              <a:ext cx="342734" cy="46947"/>
            </a:xfrm>
            <a:custGeom>
              <a:rect b="b" l="l" r="r" t="t"/>
              <a:pathLst>
                <a:path extrusionOk="0" h="263" w="1920">
                  <a:moveTo>
                    <a:pt x="0" y="0"/>
                  </a:moveTo>
                  <a:lnTo>
                    <a:pt x="4" y="262"/>
                  </a:lnTo>
                  <a:lnTo>
                    <a:pt x="1919" y="262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6856704" y="2810770"/>
              <a:ext cx="207604" cy="46947"/>
            </a:xfrm>
            <a:custGeom>
              <a:rect b="b" l="l" r="r" t="t"/>
              <a:pathLst>
                <a:path extrusionOk="0" h="263" w="1163">
                  <a:moveTo>
                    <a:pt x="0" y="1"/>
                  </a:moveTo>
                  <a:lnTo>
                    <a:pt x="0" y="262"/>
                  </a:lnTo>
                  <a:lnTo>
                    <a:pt x="1162" y="262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6552707" y="2810770"/>
              <a:ext cx="277758" cy="46947"/>
            </a:xfrm>
            <a:custGeom>
              <a:rect b="b" l="l" r="r" t="t"/>
              <a:pathLst>
                <a:path extrusionOk="0" h="263" w="1556">
                  <a:moveTo>
                    <a:pt x="1" y="1"/>
                  </a:moveTo>
                  <a:lnTo>
                    <a:pt x="1" y="262"/>
                  </a:lnTo>
                  <a:lnTo>
                    <a:pt x="1556" y="26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6552707" y="2704202"/>
              <a:ext cx="139771" cy="46769"/>
            </a:xfrm>
            <a:custGeom>
              <a:rect b="b" l="l" r="r" t="t"/>
              <a:pathLst>
                <a:path extrusionOk="0" h="262" w="783">
                  <a:moveTo>
                    <a:pt x="1" y="0"/>
                  </a:moveTo>
                  <a:lnTo>
                    <a:pt x="1" y="262"/>
                  </a:lnTo>
                  <a:lnTo>
                    <a:pt x="782" y="26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6720682" y="2704202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5994695" y="3719544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0"/>
                  </a:moveTo>
                  <a:lnTo>
                    <a:pt x="0" y="262"/>
                  </a:lnTo>
                  <a:lnTo>
                    <a:pt x="2186" y="262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6410973" y="3719544"/>
              <a:ext cx="225276" cy="46947"/>
            </a:xfrm>
            <a:custGeom>
              <a:rect b="b" l="l" r="r" t="t"/>
              <a:pathLst>
                <a:path extrusionOk="0" h="263" w="1262">
                  <a:moveTo>
                    <a:pt x="1" y="0"/>
                  </a:moveTo>
                  <a:lnTo>
                    <a:pt x="1" y="262"/>
                  </a:lnTo>
                  <a:lnTo>
                    <a:pt x="1261" y="262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5994695" y="3603337"/>
              <a:ext cx="222956" cy="47662"/>
            </a:xfrm>
            <a:custGeom>
              <a:rect b="b" l="l" r="r" t="t"/>
              <a:pathLst>
                <a:path extrusionOk="0" h="267" w="1249">
                  <a:moveTo>
                    <a:pt x="0" y="1"/>
                  </a:moveTo>
                  <a:lnTo>
                    <a:pt x="0" y="267"/>
                  </a:lnTo>
                  <a:lnTo>
                    <a:pt x="1248" y="267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6691585" y="3527293"/>
              <a:ext cx="447161" cy="431274"/>
            </a:xfrm>
            <a:custGeom>
              <a:rect b="b" l="l" r="r" t="t"/>
              <a:pathLst>
                <a:path extrusionOk="0" h="2416" w="2505">
                  <a:moveTo>
                    <a:pt x="127" y="1"/>
                  </a:moveTo>
                  <a:cubicBezTo>
                    <a:pt x="58" y="1"/>
                    <a:pt x="0" y="54"/>
                    <a:pt x="0" y="124"/>
                  </a:cubicBezTo>
                  <a:lnTo>
                    <a:pt x="0" y="2289"/>
                  </a:lnTo>
                  <a:cubicBezTo>
                    <a:pt x="0" y="2358"/>
                    <a:pt x="58" y="2415"/>
                    <a:pt x="127" y="2415"/>
                  </a:cubicBezTo>
                  <a:lnTo>
                    <a:pt x="2378" y="2415"/>
                  </a:lnTo>
                  <a:cubicBezTo>
                    <a:pt x="2447" y="2415"/>
                    <a:pt x="2505" y="2358"/>
                    <a:pt x="2505" y="2289"/>
                  </a:cubicBezTo>
                  <a:lnTo>
                    <a:pt x="2505" y="124"/>
                  </a:lnTo>
                  <a:cubicBezTo>
                    <a:pt x="2505" y="54"/>
                    <a:pt x="2447" y="1"/>
                    <a:pt x="2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6246033" y="3603337"/>
              <a:ext cx="390217" cy="47662"/>
            </a:xfrm>
            <a:custGeom>
              <a:rect b="b" l="l" r="r" t="t"/>
              <a:pathLst>
                <a:path extrusionOk="0" h="267" w="2186">
                  <a:moveTo>
                    <a:pt x="0" y="1"/>
                  </a:moveTo>
                  <a:lnTo>
                    <a:pt x="0" y="267"/>
                  </a:lnTo>
                  <a:lnTo>
                    <a:pt x="2185" y="267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6730321" y="3557996"/>
              <a:ext cx="390217" cy="350232"/>
            </a:xfrm>
            <a:custGeom>
              <a:rect b="b" l="l" r="r" t="t"/>
              <a:pathLst>
                <a:path extrusionOk="0" h="1962" w="2186">
                  <a:moveTo>
                    <a:pt x="2087" y="50"/>
                  </a:moveTo>
                  <a:cubicBezTo>
                    <a:pt x="2116" y="50"/>
                    <a:pt x="2136" y="75"/>
                    <a:pt x="2136" y="99"/>
                  </a:cubicBezTo>
                  <a:lnTo>
                    <a:pt x="2136" y="1863"/>
                  </a:lnTo>
                  <a:cubicBezTo>
                    <a:pt x="2136" y="1891"/>
                    <a:pt x="2112" y="1912"/>
                    <a:pt x="2087" y="1912"/>
                  </a:cubicBezTo>
                  <a:lnTo>
                    <a:pt x="102" y="1912"/>
                  </a:lnTo>
                  <a:cubicBezTo>
                    <a:pt x="74" y="1912"/>
                    <a:pt x="53" y="1891"/>
                    <a:pt x="53" y="1863"/>
                  </a:cubicBezTo>
                  <a:lnTo>
                    <a:pt x="53" y="99"/>
                  </a:lnTo>
                  <a:cubicBezTo>
                    <a:pt x="53" y="75"/>
                    <a:pt x="74" y="50"/>
                    <a:pt x="102" y="50"/>
                  </a:cubicBezTo>
                  <a:close/>
                  <a:moveTo>
                    <a:pt x="102" y="1"/>
                  </a:moveTo>
                  <a:cubicBezTo>
                    <a:pt x="45" y="1"/>
                    <a:pt x="0" y="46"/>
                    <a:pt x="0" y="99"/>
                  </a:cubicBezTo>
                  <a:lnTo>
                    <a:pt x="0" y="1863"/>
                  </a:lnTo>
                  <a:cubicBezTo>
                    <a:pt x="0" y="1920"/>
                    <a:pt x="45" y="1961"/>
                    <a:pt x="102" y="1961"/>
                  </a:cubicBezTo>
                  <a:lnTo>
                    <a:pt x="2087" y="1961"/>
                  </a:lnTo>
                  <a:cubicBezTo>
                    <a:pt x="2140" y="1961"/>
                    <a:pt x="2185" y="1916"/>
                    <a:pt x="2185" y="1863"/>
                  </a:cubicBezTo>
                  <a:lnTo>
                    <a:pt x="2185" y="99"/>
                  </a:lnTo>
                  <a:cubicBezTo>
                    <a:pt x="2185" y="46"/>
                    <a:pt x="2140" y="1"/>
                    <a:pt x="2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6766022" y="3637788"/>
              <a:ext cx="105319" cy="190646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6979338" y="3637788"/>
              <a:ext cx="106033" cy="190646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6894547" y="3615475"/>
              <a:ext cx="74081" cy="235273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5999694" y="2676355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5999694" y="2871462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0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5999694" y="3064249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6054495" y="2833440"/>
              <a:ext cx="401999" cy="30168"/>
            </a:xfrm>
            <a:custGeom>
              <a:rect b="b" l="l" r="r" t="t"/>
              <a:pathLst>
                <a:path extrusionOk="0" h="169" w="2252">
                  <a:moveTo>
                    <a:pt x="2198" y="50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50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6054495" y="3029261"/>
              <a:ext cx="401999" cy="29989"/>
            </a:xfrm>
            <a:custGeom>
              <a:rect b="b" l="l" r="r" t="t"/>
              <a:pathLst>
                <a:path extrusionOk="0" h="168" w="2252">
                  <a:moveTo>
                    <a:pt x="2198" y="49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49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6028969" y="2712235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3"/>
                  </a:moveTo>
                  <a:cubicBezTo>
                    <a:pt x="316" y="53"/>
                    <a:pt x="393" y="131"/>
                    <a:pt x="393" y="225"/>
                  </a:cubicBezTo>
                  <a:cubicBezTo>
                    <a:pt x="393" y="319"/>
                    <a:pt x="316" y="397"/>
                    <a:pt x="222" y="397"/>
                  </a:cubicBezTo>
                  <a:cubicBezTo>
                    <a:pt x="127" y="397"/>
                    <a:pt x="50" y="319"/>
                    <a:pt x="50" y="225"/>
                  </a:cubicBezTo>
                  <a:cubicBezTo>
                    <a:pt x="50" y="131"/>
                    <a:pt x="127" y="53"/>
                    <a:pt x="222" y="53"/>
                  </a:cubicBezTo>
                  <a:close/>
                  <a:moveTo>
                    <a:pt x="222" y="0"/>
                  </a:moveTo>
                  <a:cubicBezTo>
                    <a:pt x="99" y="0"/>
                    <a:pt x="1" y="102"/>
                    <a:pt x="1" y="225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5"/>
                  </a:cubicBezTo>
                  <a:cubicBezTo>
                    <a:pt x="447" y="102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6028969" y="2900559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0"/>
                  </a:moveTo>
                  <a:cubicBezTo>
                    <a:pt x="316" y="50"/>
                    <a:pt x="393" y="128"/>
                    <a:pt x="393" y="222"/>
                  </a:cubicBezTo>
                  <a:cubicBezTo>
                    <a:pt x="393" y="316"/>
                    <a:pt x="316" y="394"/>
                    <a:pt x="222" y="394"/>
                  </a:cubicBezTo>
                  <a:cubicBezTo>
                    <a:pt x="127" y="394"/>
                    <a:pt x="50" y="316"/>
                    <a:pt x="50" y="222"/>
                  </a:cubicBezTo>
                  <a:cubicBezTo>
                    <a:pt x="50" y="128"/>
                    <a:pt x="127" y="50"/>
                    <a:pt x="222" y="50"/>
                  </a:cubicBezTo>
                  <a:close/>
                  <a:moveTo>
                    <a:pt x="222" y="1"/>
                  </a:moveTo>
                  <a:cubicBezTo>
                    <a:pt x="99" y="1"/>
                    <a:pt x="1" y="99"/>
                    <a:pt x="1" y="222"/>
                  </a:cubicBezTo>
                  <a:cubicBezTo>
                    <a:pt x="1" y="345"/>
                    <a:pt x="99" y="447"/>
                    <a:pt x="222" y="447"/>
                  </a:cubicBezTo>
                  <a:cubicBezTo>
                    <a:pt x="344" y="447"/>
                    <a:pt x="447" y="345"/>
                    <a:pt x="447" y="222"/>
                  </a:cubicBezTo>
                  <a:cubicBezTo>
                    <a:pt x="447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6028969" y="3102984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4"/>
                  </a:moveTo>
                  <a:cubicBezTo>
                    <a:pt x="316" y="54"/>
                    <a:pt x="393" y="131"/>
                    <a:pt x="393" y="226"/>
                  </a:cubicBezTo>
                  <a:cubicBezTo>
                    <a:pt x="393" y="320"/>
                    <a:pt x="316" y="397"/>
                    <a:pt x="222" y="397"/>
                  </a:cubicBezTo>
                  <a:cubicBezTo>
                    <a:pt x="127" y="397"/>
                    <a:pt x="50" y="320"/>
                    <a:pt x="50" y="226"/>
                  </a:cubicBezTo>
                  <a:cubicBezTo>
                    <a:pt x="50" y="131"/>
                    <a:pt x="127" y="54"/>
                    <a:pt x="222" y="54"/>
                  </a:cubicBezTo>
                  <a:close/>
                  <a:moveTo>
                    <a:pt x="222" y="0"/>
                  </a:moveTo>
                  <a:cubicBezTo>
                    <a:pt x="99" y="0"/>
                    <a:pt x="1" y="103"/>
                    <a:pt x="1" y="226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6"/>
                  </a:cubicBezTo>
                  <a:cubicBezTo>
                    <a:pt x="447" y="103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6268524" y="2734727"/>
              <a:ext cx="35344" cy="35344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6440248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6357064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6268524" y="2928406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6440248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6357064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6268524" y="3125655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6440248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6357064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6514846" y="2312002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8770109" y="2576190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7684259" y="1585165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916951" y="2621834"/>
              <a:ext cx="114273" cy="206848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5148400" y="2621834"/>
              <a:ext cx="115047" cy="206848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5056402" y="2597625"/>
              <a:ext cx="80378" cy="255267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5301915" y="2786239"/>
              <a:ext cx="66665" cy="66661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5625811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5468913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37"/>
          <p:cNvSpPr txBox="1"/>
          <p:nvPr/>
        </p:nvSpPr>
        <p:spPr>
          <a:xfrm>
            <a:off x="298550" y="3525675"/>
            <a:ext cx="33165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Gabriel Soares &amp; Gabriel Mendonca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46"/>
          <p:cNvPicPr preferRelativeResize="0"/>
          <p:nvPr/>
        </p:nvPicPr>
        <p:blipFill rotWithShape="1">
          <a:blip r:embed="rId3">
            <a:alphaModFix/>
          </a:blip>
          <a:srcRect b="25757" l="4627" r="4627" t="4268"/>
          <a:stretch/>
        </p:blipFill>
        <p:spPr>
          <a:xfrm>
            <a:off x="626950" y="420075"/>
            <a:ext cx="7890102" cy="430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7"/>
          <p:cNvSpPr txBox="1"/>
          <p:nvPr>
            <p:ph type="title"/>
          </p:nvPr>
        </p:nvSpPr>
        <p:spPr>
          <a:xfrm>
            <a:off x="443775" y="196550"/>
            <a:ext cx="8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Search Results</a:t>
            </a:r>
            <a:endParaRPr/>
          </a:p>
        </p:txBody>
      </p:sp>
      <p:pic>
        <p:nvPicPr>
          <p:cNvPr id="1326" name="Google Shape;1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50" y="1588227"/>
            <a:ext cx="4251176" cy="314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875" y="1588225"/>
            <a:ext cx="4500575" cy="31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600" y="2345875"/>
            <a:ext cx="2153798" cy="121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5625" y="2362350"/>
            <a:ext cx="2252001" cy="11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6300" y="2266650"/>
            <a:ext cx="1829176" cy="13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601" y="2266650"/>
            <a:ext cx="1707075" cy="136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438" y="901075"/>
            <a:ext cx="742949" cy="6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2075" y="901075"/>
            <a:ext cx="796534" cy="6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8"/>
          <p:cNvSpPr txBox="1"/>
          <p:nvPr>
            <p:ph type="title"/>
          </p:nvPr>
        </p:nvSpPr>
        <p:spPr>
          <a:xfrm>
            <a:off x="228963" y="25089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339" name="Google Shape;1339;p48"/>
          <p:cNvSpPr txBox="1"/>
          <p:nvPr>
            <p:ph idx="2" type="title"/>
          </p:nvPr>
        </p:nvSpPr>
        <p:spPr>
          <a:xfrm>
            <a:off x="1067163" y="1228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340" name="Google Shape;1340;p48"/>
          <p:cNvGrpSpPr/>
          <p:nvPr/>
        </p:nvGrpSpPr>
        <p:grpSpPr>
          <a:xfrm>
            <a:off x="3047768" y="195552"/>
            <a:ext cx="6010341" cy="4603527"/>
            <a:chOff x="-1200207" y="540002"/>
            <a:chExt cx="6010341" cy="4603527"/>
          </a:xfrm>
        </p:grpSpPr>
        <p:sp>
          <p:nvSpPr>
            <p:cNvPr id="1341" name="Google Shape;1341;p48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2" name="Google Shape;1362;p48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1363" name="Google Shape;1363;p48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48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48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48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7" name="Google Shape;1367;p48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6" name="Google Shape;1476;p48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477" name="Google Shape;1477;p48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48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48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48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1" name="Google Shape;1481;p48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482" name="Google Shape;1482;p48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48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612" y="2140475"/>
            <a:ext cx="4455024" cy="23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511" y="1575655"/>
            <a:ext cx="1885638" cy="4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394" y="1536073"/>
            <a:ext cx="879959" cy="45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49"/>
          <p:cNvSpPr txBox="1"/>
          <p:nvPr/>
        </p:nvSpPr>
        <p:spPr>
          <a:xfrm>
            <a:off x="4946149" y="1414075"/>
            <a:ext cx="41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sz="3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92" name="Google Shape;1492;p49"/>
          <p:cNvSpPr txBox="1"/>
          <p:nvPr/>
        </p:nvSpPr>
        <p:spPr>
          <a:xfrm>
            <a:off x="2203525" y="427775"/>
            <a:ext cx="647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GPT Agent, RAG, and Function Calling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50"/>
          <p:cNvSpPr txBox="1"/>
          <p:nvPr/>
        </p:nvSpPr>
        <p:spPr>
          <a:xfrm>
            <a:off x="1903125" y="259275"/>
            <a:ext cx="687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Database</a:t>
            </a: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Filtering from Natural Language Query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8" name="Google Shape;1498;p50"/>
          <p:cNvSpPr txBox="1"/>
          <p:nvPr/>
        </p:nvSpPr>
        <p:spPr>
          <a:xfrm>
            <a:off x="5249200" y="1078475"/>
            <a:ext cx="3583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2: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GPT4 returns to the backend only the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custom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pandas code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necessary to perform the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499" name="Google Shape;1499;p50"/>
          <p:cNvCxnSpPr/>
          <p:nvPr/>
        </p:nvCxnSpPr>
        <p:spPr>
          <a:xfrm>
            <a:off x="5079413" y="1179550"/>
            <a:ext cx="14700" cy="378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0" name="Google Shape;1500;p50"/>
          <p:cNvPicPr preferRelativeResize="0"/>
          <p:nvPr/>
        </p:nvPicPr>
        <p:blipFill rotWithShape="1">
          <a:blip r:embed="rId3">
            <a:alphaModFix/>
          </a:blip>
          <a:srcRect b="50279" l="13891" r="10568" t="27999"/>
          <a:stretch/>
        </p:blipFill>
        <p:spPr>
          <a:xfrm>
            <a:off x="2424475" y="1556862"/>
            <a:ext cx="2499852" cy="5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50"/>
          <p:cNvSpPr txBox="1"/>
          <p:nvPr/>
        </p:nvSpPr>
        <p:spPr>
          <a:xfrm>
            <a:off x="164275" y="1112600"/>
            <a:ext cx="2260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1:</a:t>
            </a: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Send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GPT4: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User’s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uery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atabase schema 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Special prompt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02" name="Google Shape;15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129" y="2418197"/>
            <a:ext cx="2939952" cy="4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50"/>
          <p:cNvPicPr preferRelativeResize="0"/>
          <p:nvPr/>
        </p:nvPicPr>
        <p:blipFill rotWithShape="1">
          <a:blip r:embed="rId3">
            <a:alphaModFix/>
          </a:blip>
          <a:srcRect b="43463" l="19522" r="16152" t="49002"/>
          <a:stretch/>
        </p:blipFill>
        <p:spPr>
          <a:xfrm>
            <a:off x="5462300" y="4449075"/>
            <a:ext cx="3468300" cy="2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76" y="3026124"/>
            <a:ext cx="3301098" cy="197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50"/>
          <p:cNvSpPr txBox="1"/>
          <p:nvPr/>
        </p:nvSpPr>
        <p:spPr>
          <a:xfrm>
            <a:off x="5375900" y="3291700"/>
            <a:ext cx="364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3: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Llama Index’s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agent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executes the code,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 the dataset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 only include Tapas Style Spanish restaurants in NYC, that have Jamon as a menu item.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06" name="Google Shape;150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625" y="2119425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9709" y="2100439"/>
            <a:ext cx="186116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6324025" y="2316465"/>
            <a:ext cx="414881" cy="1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51"/>
          <p:cNvSpPr txBox="1"/>
          <p:nvPr/>
        </p:nvSpPr>
        <p:spPr>
          <a:xfrm>
            <a:off x="1903125" y="259275"/>
            <a:ext cx="687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Retrieval Augmented Generation (RAG)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14" name="Google Shape;15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50" y="3351929"/>
            <a:ext cx="3369900" cy="15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50" y="1651425"/>
            <a:ext cx="2825601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51"/>
          <p:cNvSpPr txBox="1"/>
          <p:nvPr/>
        </p:nvSpPr>
        <p:spPr>
          <a:xfrm>
            <a:off x="801200" y="1179550"/>
            <a:ext cx="243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1: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Embed and index our entire restaurant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dataset.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17" name="Google Shape;1517;p51"/>
          <p:cNvSpPr txBox="1"/>
          <p:nvPr/>
        </p:nvSpPr>
        <p:spPr>
          <a:xfrm>
            <a:off x="238550" y="2658625"/>
            <a:ext cx="36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2: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After user sends restaurant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search query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smart retriever compares it with all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restaurant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reviews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 find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similarity score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between them.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18" name="Google Shape;1518;p51"/>
          <p:cNvSpPr txBox="1"/>
          <p:nvPr/>
        </p:nvSpPr>
        <p:spPr>
          <a:xfrm>
            <a:off x="5050875" y="1179550"/>
            <a:ext cx="364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3: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Our RAG pipeline then sends all the relevant restaurant/review information and rankings back to our GPT4 agent, and he crafts the final response for the user, based on that data.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19" name="Google Shape;151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6500" y="2299925"/>
            <a:ext cx="3369901" cy="2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8157" y="2903121"/>
            <a:ext cx="1707312" cy="96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51"/>
          <p:cNvPicPr preferRelativeResize="0"/>
          <p:nvPr/>
        </p:nvPicPr>
        <p:blipFill rotWithShape="1">
          <a:blip r:embed="rId7">
            <a:alphaModFix/>
          </a:blip>
          <a:srcRect b="-5460" l="0" r="0" t="5460"/>
          <a:stretch/>
        </p:blipFill>
        <p:spPr>
          <a:xfrm>
            <a:off x="5303781" y="2845664"/>
            <a:ext cx="1353210" cy="11428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2" name="Google Shape;1522;p51"/>
          <p:cNvCxnSpPr/>
          <p:nvPr/>
        </p:nvCxnSpPr>
        <p:spPr>
          <a:xfrm>
            <a:off x="4457913" y="1179550"/>
            <a:ext cx="14700" cy="378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52"/>
          <p:cNvSpPr txBox="1"/>
          <p:nvPr/>
        </p:nvSpPr>
        <p:spPr>
          <a:xfrm>
            <a:off x="2011675" y="221475"/>
            <a:ext cx="687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Temporary Dataset - For Proof of Concept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8" name="Google Shape;15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25" y="1186850"/>
            <a:ext cx="3821651" cy="366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075" y="1135326"/>
            <a:ext cx="1988176" cy="143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650" y="1474102"/>
            <a:ext cx="2138549" cy="26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3075" y="2762300"/>
            <a:ext cx="2194475" cy="21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53"/>
          <p:cNvSpPr txBox="1"/>
          <p:nvPr>
            <p:ph type="title"/>
          </p:nvPr>
        </p:nvSpPr>
        <p:spPr>
          <a:xfrm>
            <a:off x="2997450" y="112325"/>
            <a:ext cx="3149100" cy="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Feasibility</a:t>
            </a:r>
            <a:endParaRPr/>
          </a:p>
        </p:txBody>
      </p:sp>
      <p:sp>
        <p:nvSpPr>
          <p:cNvPr id="1537" name="Google Shape;1537;p53"/>
          <p:cNvSpPr txBox="1"/>
          <p:nvPr/>
        </p:nvSpPr>
        <p:spPr>
          <a:xfrm>
            <a:off x="905175" y="1192300"/>
            <a:ext cx="3344100" cy="168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Integration and Privacy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Yelp dataset is classified as non-commercial use. We will use it only for testing the POC and find a new data set later on. Minimal user data will be collected initially.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38" name="Google Shape;1538;p53"/>
          <p:cNvSpPr txBox="1"/>
          <p:nvPr/>
        </p:nvSpPr>
        <p:spPr>
          <a:xfrm>
            <a:off x="4812525" y="1192300"/>
            <a:ext cx="3426300" cy="168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Engagement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Retention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second part of our development phase (beyond May), will feature our primary retention strategy: The addition of a fully integrated CRM LLM powered solution for users.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39" name="Google Shape;1539;p53"/>
          <p:cNvSpPr txBox="1"/>
          <p:nvPr/>
        </p:nvSpPr>
        <p:spPr>
          <a:xfrm>
            <a:off x="905175" y="3179475"/>
            <a:ext cx="3344100" cy="168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Interface and Experience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 user-friendly UI is paramount for the success of the app. Our goal is to work with professional designers and front-end developers after the proof of concept is developed.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40" name="Google Shape;1540;p53"/>
          <p:cNvSpPr txBox="1"/>
          <p:nvPr/>
        </p:nvSpPr>
        <p:spPr>
          <a:xfrm>
            <a:off x="4812525" y="3179425"/>
            <a:ext cx="3426300" cy="168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Scalability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 order to scale our application and the increasing amounts of data, we will rely on a cloud service such as AWS for hosting and data storage. But our concept is highly scalable.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54"/>
          <p:cNvSpPr/>
          <p:nvPr/>
        </p:nvSpPr>
        <p:spPr>
          <a:xfrm>
            <a:off x="1073074" y="1449913"/>
            <a:ext cx="1368900" cy="70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54"/>
          <p:cNvSpPr/>
          <p:nvPr/>
        </p:nvSpPr>
        <p:spPr>
          <a:xfrm>
            <a:off x="4122200" y="1449913"/>
            <a:ext cx="1368900" cy="70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54"/>
          <p:cNvSpPr txBox="1"/>
          <p:nvPr>
            <p:ph idx="4" type="subTitle"/>
          </p:nvPr>
        </p:nvSpPr>
        <p:spPr>
          <a:xfrm>
            <a:off x="504724" y="222604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and Yelp</a:t>
            </a:r>
            <a:endParaRPr/>
          </a:p>
        </p:txBody>
      </p:sp>
      <p:sp>
        <p:nvSpPr>
          <p:cNvPr id="1548" name="Google Shape;1548;p54"/>
          <p:cNvSpPr txBox="1"/>
          <p:nvPr>
            <p:ph type="title"/>
          </p:nvPr>
        </p:nvSpPr>
        <p:spPr>
          <a:xfrm>
            <a:off x="719900" y="237200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sp>
        <p:nvSpPr>
          <p:cNvPr id="1549" name="Google Shape;1549;p54"/>
          <p:cNvSpPr txBox="1"/>
          <p:nvPr>
            <p:ph idx="1" type="subTitle"/>
          </p:nvPr>
        </p:nvSpPr>
        <p:spPr>
          <a:xfrm>
            <a:off x="304175" y="2845325"/>
            <a:ext cx="2768100" cy="20745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Lacks Conversational Search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Data and feature selection overload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Dominates the Restaurant Search market</a:t>
            </a:r>
            <a:endParaRPr b="1" sz="1400"/>
          </a:p>
        </p:txBody>
      </p:sp>
      <p:sp>
        <p:nvSpPr>
          <p:cNvPr id="1550" name="Google Shape;1550;p54"/>
          <p:cNvSpPr txBox="1"/>
          <p:nvPr>
            <p:ph idx="3" type="subTitle"/>
          </p:nvPr>
        </p:nvSpPr>
        <p:spPr>
          <a:xfrm>
            <a:off x="3588938" y="22126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and Gemini</a:t>
            </a:r>
            <a:endParaRPr/>
          </a:p>
        </p:txBody>
      </p:sp>
      <p:grpSp>
        <p:nvGrpSpPr>
          <p:cNvPr id="1551" name="Google Shape;1551;p54"/>
          <p:cNvGrpSpPr/>
          <p:nvPr/>
        </p:nvGrpSpPr>
        <p:grpSpPr>
          <a:xfrm>
            <a:off x="6155600" y="179270"/>
            <a:ext cx="4780221" cy="5310506"/>
            <a:chOff x="6155600" y="179270"/>
            <a:chExt cx="4780221" cy="5310506"/>
          </a:xfrm>
        </p:grpSpPr>
        <p:sp>
          <p:nvSpPr>
            <p:cNvPr id="1552" name="Google Shape;1552;p54"/>
            <p:cNvSpPr/>
            <p:nvPr/>
          </p:nvSpPr>
          <p:spPr>
            <a:xfrm rot="-4847389">
              <a:off x="6186361" y="795758"/>
              <a:ext cx="4718699" cy="4077530"/>
            </a:xfrm>
            <a:custGeom>
              <a:rect b="b" l="l" r="r" t="t"/>
              <a:pathLst>
                <a:path extrusionOk="0" h="19590" w="23543">
                  <a:moveTo>
                    <a:pt x="10179" y="1"/>
                  </a:moveTo>
                  <a:cubicBezTo>
                    <a:pt x="9879" y="1"/>
                    <a:pt x="9580" y="9"/>
                    <a:pt x="9282" y="26"/>
                  </a:cubicBezTo>
                  <a:cubicBezTo>
                    <a:pt x="7796" y="112"/>
                    <a:pt x="6311" y="399"/>
                    <a:pt x="4932" y="967"/>
                  </a:cubicBezTo>
                  <a:cubicBezTo>
                    <a:pt x="3622" y="1508"/>
                    <a:pt x="2407" y="2322"/>
                    <a:pt x="1527" y="3443"/>
                  </a:cubicBezTo>
                  <a:cubicBezTo>
                    <a:pt x="659" y="4548"/>
                    <a:pt x="148" y="5923"/>
                    <a:pt x="41" y="7318"/>
                  </a:cubicBezTo>
                  <a:cubicBezTo>
                    <a:pt x="1" y="7826"/>
                    <a:pt x="17" y="8333"/>
                    <a:pt x="86" y="8833"/>
                  </a:cubicBezTo>
                  <a:cubicBezTo>
                    <a:pt x="86" y="8841"/>
                    <a:pt x="86" y="8853"/>
                    <a:pt x="91" y="8865"/>
                  </a:cubicBezTo>
                  <a:cubicBezTo>
                    <a:pt x="234" y="10240"/>
                    <a:pt x="778" y="11546"/>
                    <a:pt x="1654" y="12618"/>
                  </a:cubicBezTo>
                  <a:cubicBezTo>
                    <a:pt x="2497" y="13649"/>
                    <a:pt x="3614" y="14459"/>
                    <a:pt x="4866" y="14918"/>
                  </a:cubicBezTo>
                  <a:cubicBezTo>
                    <a:pt x="5582" y="15180"/>
                    <a:pt x="6323" y="15302"/>
                    <a:pt x="7080" y="15372"/>
                  </a:cubicBezTo>
                  <a:cubicBezTo>
                    <a:pt x="7927" y="15446"/>
                    <a:pt x="8782" y="15470"/>
                    <a:pt x="9613" y="15658"/>
                  </a:cubicBezTo>
                  <a:cubicBezTo>
                    <a:pt x="11135" y="15998"/>
                    <a:pt x="12408" y="16947"/>
                    <a:pt x="13677" y="17803"/>
                  </a:cubicBezTo>
                  <a:cubicBezTo>
                    <a:pt x="14949" y="18658"/>
                    <a:pt x="16361" y="19497"/>
                    <a:pt x="17933" y="19583"/>
                  </a:cubicBezTo>
                  <a:cubicBezTo>
                    <a:pt x="18013" y="19587"/>
                    <a:pt x="18094" y="19590"/>
                    <a:pt x="18175" y="19590"/>
                  </a:cubicBezTo>
                  <a:cubicBezTo>
                    <a:pt x="18826" y="19590"/>
                    <a:pt x="19469" y="19442"/>
                    <a:pt x="20048" y="19133"/>
                  </a:cubicBezTo>
                  <a:cubicBezTo>
                    <a:pt x="20646" y="18813"/>
                    <a:pt x="21157" y="18355"/>
                    <a:pt x="21579" y="17831"/>
                  </a:cubicBezTo>
                  <a:cubicBezTo>
                    <a:pt x="22495" y="16681"/>
                    <a:pt x="23036" y="15237"/>
                    <a:pt x="23281" y="13796"/>
                  </a:cubicBezTo>
                  <a:cubicBezTo>
                    <a:pt x="23543" y="12258"/>
                    <a:pt x="23461" y="10666"/>
                    <a:pt x="23064" y="9156"/>
                  </a:cubicBezTo>
                  <a:cubicBezTo>
                    <a:pt x="22696" y="7748"/>
                    <a:pt x="22041" y="6422"/>
                    <a:pt x="21169" y="5256"/>
                  </a:cubicBezTo>
                  <a:cubicBezTo>
                    <a:pt x="20331" y="4131"/>
                    <a:pt x="19295" y="3149"/>
                    <a:pt x="18137" y="2359"/>
                  </a:cubicBezTo>
                  <a:cubicBezTo>
                    <a:pt x="16885" y="1508"/>
                    <a:pt x="15489" y="886"/>
                    <a:pt x="14029" y="497"/>
                  </a:cubicBezTo>
                  <a:cubicBezTo>
                    <a:pt x="12775" y="161"/>
                    <a:pt x="11476" y="1"/>
                    <a:pt x="10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4"/>
            <p:cNvSpPr/>
            <p:nvPr/>
          </p:nvSpPr>
          <p:spPr>
            <a:xfrm flipH="1">
              <a:off x="7502867" y="1479983"/>
              <a:ext cx="980423" cy="1278149"/>
            </a:xfrm>
            <a:custGeom>
              <a:rect b="b" l="l" r="r" t="t"/>
              <a:pathLst>
                <a:path extrusionOk="0" h="6285" w="4821">
                  <a:moveTo>
                    <a:pt x="2447" y="0"/>
                  </a:moveTo>
                  <a:lnTo>
                    <a:pt x="2063" y="74"/>
                  </a:lnTo>
                  <a:lnTo>
                    <a:pt x="1011" y="266"/>
                  </a:lnTo>
                  <a:cubicBezTo>
                    <a:pt x="683" y="327"/>
                    <a:pt x="430" y="597"/>
                    <a:pt x="389" y="929"/>
                  </a:cubicBezTo>
                  <a:lnTo>
                    <a:pt x="336" y="1391"/>
                  </a:lnTo>
                  <a:lnTo>
                    <a:pt x="233" y="2222"/>
                  </a:lnTo>
                  <a:lnTo>
                    <a:pt x="16" y="4031"/>
                  </a:lnTo>
                  <a:cubicBezTo>
                    <a:pt x="0" y="4150"/>
                    <a:pt x="16" y="4272"/>
                    <a:pt x="57" y="4387"/>
                  </a:cubicBezTo>
                  <a:cubicBezTo>
                    <a:pt x="180" y="4714"/>
                    <a:pt x="479" y="4890"/>
                    <a:pt x="782" y="4890"/>
                  </a:cubicBezTo>
                  <a:cubicBezTo>
                    <a:pt x="859" y="4890"/>
                    <a:pt x="937" y="4882"/>
                    <a:pt x="1011" y="4857"/>
                  </a:cubicBezTo>
                  <a:lnTo>
                    <a:pt x="1011" y="4857"/>
                  </a:lnTo>
                  <a:cubicBezTo>
                    <a:pt x="970" y="4993"/>
                    <a:pt x="929" y="5140"/>
                    <a:pt x="892" y="5299"/>
                  </a:cubicBezTo>
                  <a:cubicBezTo>
                    <a:pt x="864" y="5422"/>
                    <a:pt x="835" y="5549"/>
                    <a:pt x="810" y="5688"/>
                  </a:cubicBezTo>
                  <a:cubicBezTo>
                    <a:pt x="806" y="5700"/>
                    <a:pt x="806" y="5717"/>
                    <a:pt x="802" y="5729"/>
                  </a:cubicBezTo>
                  <a:cubicBezTo>
                    <a:pt x="827" y="5745"/>
                    <a:pt x="859" y="5762"/>
                    <a:pt x="896" y="5778"/>
                  </a:cubicBezTo>
                  <a:cubicBezTo>
                    <a:pt x="917" y="5790"/>
                    <a:pt x="937" y="5799"/>
                    <a:pt x="962" y="5811"/>
                  </a:cubicBezTo>
                  <a:cubicBezTo>
                    <a:pt x="1052" y="5856"/>
                    <a:pt x="1166" y="5909"/>
                    <a:pt x="1301" y="5958"/>
                  </a:cubicBezTo>
                  <a:cubicBezTo>
                    <a:pt x="1705" y="6119"/>
                    <a:pt x="2251" y="6284"/>
                    <a:pt x="2887" y="6284"/>
                  </a:cubicBezTo>
                  <a:cubicBezTo>
                    <a:pt x="3031" y="6284"/>
                    <a:pt x="3179" y="6276"/>
                    <a:pt x="3331" y="6257"/>
                  </a:cubicBezTo>
                  <a:cubicBezTo>
                    <a:pt x="3462" y="6241"/>
                    <a:pt x="3597" y="6216"/>
                    <a:pt x="3728" y="6183"/>
                  </a:cubicBezTo>
                  <a:cubicBezTo>
                    <a:pt x="4043" y="6106"/>
                    <a:pt x="4366" y="5979"/>
                    <a:pt x="4677" y="5778"/>
                  </a:cubicBezTo>
                  <a:cubicBezTo>
                    <a:pt x="4727" y="5750"/>
                    <a:pt x="4772" y="5721"/>
                    <a:pt x="4821" y="5688"/>
                  </a:cubicBezTo>
                  <a:lnTo>
                    <a:pt x="43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4"/>
            <p:cNvSpPr/>
            <p:nvPr/>
          </p:nvSpPr>
          <p:spPr>
            <a:xfrm flipH="1">
              <a:off x="8198578" y="2279619"/>
              <a:ext cx="85007" cy="193197"/>
            </a:xfrm>
            <a:custGeom>
              <a:rect b="b" l="l" r="r" t="t"/>
              <a:pathLst>
                <a:path extrusionOk="0" h="950" w="418">
                  <a:moveTo>
                    <a:pt x="315" y="1"/>
                  </a:moveTo>
                  <a:cubicBezTo>
                    <a:pt x="299" y="1"/>
                    <a:pt x="291" y="17"/>
                    <a:pt x="291" y="29"/>
                  </a:cubicBezTo>
                  <a:cubicBezTo>
                    <a:pt x="364" y="598"/>
                    <a:pt x="17" y="901"/>
                    <a:pt x="12" y="905"/>
                  </a:cubicBezTo>
                  <a:cubicBezTo>
                    <a:pt x="0" y="913"/>
                    <a:pt x="0" y="930"/>
                    <a:pt x="8" y="942"/>
                  </a:cubicBezTo>
                  <a:cubicBezTo>
                    <a:pt x="12" y="946"/>
                    <a:pt x="21" y="950"/>
                    <a:pt x="29" y="950"/>
                  </a:cubicBezTo>
                  <a:cubicBezTo>
                    <a:pt x="33" y="950"/>
                    <a:pt x="41" y="950"/>
                    <a:pt x="45" y="946"/>
                  </a:cubicBezTo>
                  <a:cubicBezTo>
                    <a:pt x="57" y="934"/>
                    <a:pt x="418" y="623"/>
                    <a:pt x="344" y="21"/>
                  </a:cubicBezTo>
                  <a:cubicBezTo>
                    <a:pt x="340" y="9"/>
                    <a:pt x="328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4"/>
            <p:cNvSpPr/>
            <p:nvPr/>
          </p:nvSpPr>
          <p:spPr>
            <a:xfrm flipH="1">
              <a:off x="8423299" y="4265287"/>
              <a:ext cx="596876" cy="678426"/>
            </a:xfrm>
            <a:custGeom>
              <a:rect b="b" l="l" r="r" t="t"/>
              <a:pathLst>
                <a:path extrusionOk="0" h="3336" w="2935">
                  <a:moveTo>
                    <a:pt x="815" y="1"/>
                  </a:moveTo>
                  <a:lnTo>
                    <a:pt x="1" y="897"/>
                  </a:lnTo>
                  <a:lnTo>
                    <a:pt x="2345" y="3336"/>
                  </a:lnTo>
                  <a:cubicBezTo>
                    <a:pt x="2935" y="2681"/>
                    <a:pt x="2018" y="1772"/>
                    <a:pt x="2018" y="1772"/>
                  </a:cubicBezTo>
                  <a:lnTo>
                    <a:pt x="1957" y="1191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4"/>
            <p:cNvSpPr/>
            <p:nvPr/>
          </p:nvSpPr>
          <p:spPr>
            <a:xfrm flipH="1">
              <a:off x="8593922" y="4195329"/>
              <a:ext cx="238954" cy="284914"/>
            </a:xfrm>
            <a:custGeom>
              <a:rect b="b" l="l" r="r" t="t"/>
              <a:pathLst>
                <a:path extrusionOk="0" h="1401" w="1175">
                  <a:moveTo>
                    <a:pt x="414" y="1"/>
                  </a:moveTo>
                  <a:lnTo>
                    <a:pt x="0" y="455"/>
                  </a:lnTo>
                  <a:lnTo>
                    <a:pt x="905" y="1400"/>
                  </a:lnTo>
                  <a:lnTo>
                    <a:pt x="1175" y="1163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4"/>
            <p:cNvSpPr/>
            <p:nvPr/>
          </p:nvSpPr>
          <p:spPr>
            <a:xfrm flipH="1">
              <a:off x="7218154" y="4860336"/>
              <a:ext cx="663580" cy="254003"/>
            </a:xfrm>
            <a:custGeom>
              <a:rect b="b" l="l" r="r" t="t"/>
              <a:pathLst>
                <a:path extrusionOk="0" h="1249" w="3263">
                  <a:moveTo>
                    <a:pt x="1" y="0"/>
                  </a:moveTo>
                  <a:lnTo>
                    <a:pt x="1" y="1249"/>
                  </a:lnTo>
                  <a:lnTo>
                    <a:pt x="3262" y="1249"/>
                  </a:lnTo>
                  <a:cubicBezTo>
                    <a:pt x="3262" y="404"/>
                    <a:pt x="2194" y="373"/>
                    <a:pt x="2034" y="373"/>
                  </a:cubicBezTo>
                  <a:cubicBezTo>
                    <a:pt x="2021" y="373"/>
                    <a:pt x="2014" y="373"/>
                    <a:pt x="2014" y="373"/>
                  </a:cubicBezTo>
                  <a:lnTo>
                    <a:pt x="15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4"/>
            <p:cNvSpPr/>
            <p:nvPr/>
          </p:nvSpPr>
          <p:spPr>
            <a:xfrm flipH="1">
              <a:off x="7586041" y="4731402"/>
              <a:ext cx="265595" cy="129137"/>
            </a:xfrm>
            <a:custGeom>
              <a:rect b="b" l="l" r="r" t="t"/>
              <a:pathLst>
                <a:path extrusionOk="0" h="635" w="1306">
                  <a:moveTo>
                    <a:pt x="0" y="0"/>
                  </a:moveTo>
                  <a:lnTo>
                    <a:pt x="0" y="634"/>
                  </a:lnTo>
                  <a:lnTo>
                    <a:pt x="1265" y="634"/>
                  </a:lnTo>
                  <a:lnTo>
                    <a:pt x="130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4"/>
            <p:cNvSpPr/>
            <p:nvPr/>
          </p:nvSpPr>
          <p:spPr>
            <a:xfrm flipH="1">
              <a:off x="7805679" y="2645068"/>
              <a:ext cx="973102" cy="1818490"/>
            </a:xfrm>
            <a:custGeom>
              <a:rect b="b" l="l" r="r" t="t"/>
              <a:pathLst>
                <a:path extrusionOk="0" h="8942" w="4785">
                  <a:moveTo>
                    <a:pt x="2255" y="0"/>
                  </a:moveTo>
                  <a:cubicBezTo>
                    <a:pt x="2075" y="970"/>
                    <a:pt x="2181" y="4231"/>
                    <a:pt x="2181" y="4231"/>
                  </a:cubicBezTo>
                  <a:cubicBezTo>
                    <a:pt x="1813" y="5119"/>
                    <a:pt x="786" y="6949"/>
                    <a:pt x="0" y="7657"/>
                  </a:cubicBezTo>
                  <a:lnTo>
                    <a:pt x="933" y="8942"/>
                  </a:lnTo>
                  <a:cubicBezTo>
                    <a:pt x="1179" y="8721"/>
                    <a:pt x="3344" y="6748"/>
                    <a:pt x="4027" y="5124"/>
                  </a:cubicBezTo>
                  <a:cubicBezTo>
                    <a:pt x="4240" y="4612"/>
                    <a:pt x="4399" y="3916"/>
                    <a:pt x="4514" y="3192"/>
                  </a:cubicBezTo>
                  <a:cubicBezTo>
                    <a:pt x="4514" y="3188"/>
                    <a:pt x="4514" y="3184"/>
                    <a:pt x="4514" y="3180"/>
                  </a:cubicBezTo>
                  <a:cubicBezTo>
                    <a:pt x="4539" y="3049"/>
                    <a:pt x="4555" y="2914"/>
                    <a:pt x="4575" y="2779"/>
                  </a:cubicBezTo>
                  <a:cubicBezTo>
                    <a:pt x="4686" y="1977"/>
                    <a:pt x="4747" y="1179"/>
                    <a:pt x="4784" y="589"/>
                  </a:cubicBezTo>
                  <a:lnTo>
                    <a:pt x="4784" y="581"/>
                  </a:lnTo>
                  <a:lnTo>
                    <a:pt x="4784" y="573"/>
                  </a:lnTo>
                  <a:lnTo>
                    <a:pt x="4784" y="565"/>
                  </a:lnTo>
                  <a:lnTo>
                    <a:pt x="4784" y="548"/>
                  </a:lnTo>
                  <a:lnTo>
                    <a:pt x="4784" y="528"/>
                  </a:lnTo>
                  <a:cubicBezTo>
                    <a:pt x="4633" y="547"/>
                    <a:pt x="4485" y="555"/>
                    <a:pt x="4342" y="555"/>
                  </a:cubicBezTo>
                  <a:cubicBezTo>
                    <a:pt x="3707" y="555"/>
                    <a:pt x="3158" y="390"/>
                    <a:pt x="2754" y="229"/>
                  </a:cubicBezTo>
                  <a:cubicBezTo>
                    <a:pt x="2619" y="176"/>
                    <a:pt x="2505" y="127"/>
                    <a:pt x="2415" y="82"/>
                  </a:cubicBezTo>
                  <a:cubicBezTo>
                    <a:pt x="2349" y="49"/>
                    <a:pt x="2296" y="21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4"/>
            <p:cNvSpPr/>
            <p:nvPr/>
          </p:nvSpPr>
          <p:spPr>
            <a:xfrm flipH="1">
              <a:off x="7402199" y="2636730"/>
              <a:ext cx="479535" cy="2158109"/>
            </a:xfrm>
            <a:custGeom>
              <a:rect b="b" l="l" r="r" t="t"/>
              <a:pathLst>
                <a:path extrusionOk="0" h="10612" w="2358">
                  <a:moveTo>
                    <a:pt x="1859" y="0"/>
                  </a:moveTo>
                  <a:cubicBezTo>
                    <a:pt x="1498" y="250"/>
                    <a:pt x="1130" y="405"/>
                    <a:pt x="770" y="495"/>
                  </a:cubicBezTo>
                  <a:cubicBezTo>
                    <a:pt x="635" y="528"/>
                    <a:pt x="500" y="553"/>
                    <a:pt x="369" y="569"/>
                  </a:cubicBezTo>
                  <a:lnTo>
                    <a:pt x="369" y="589"/>
                  </a:lnTo>
                  <a:lnTo>
                    <a:pt x="373" y="589"/>
                  </a:lnTo>
                  <a:cubicBezTo>
                    <a:pt x="373" y="594"/>
                    <a:pt x="369" y="602"/>
                    <a:pt x="369" y="606"/>
                  </a:cubicBezTo>
                  <a:lnTo>
                    <a:pt x="369" y="614"/>
                  </a:lnTo>
                  <a:lnTo>
                    <a:pt x="369" y="622"/>
                  </a:lnTo>
                  <a:lnTo>
                    <a:pt x="369" y="630"/>
                  </a:lnTo>
                  <a:cubicBezTo>
                    <a:pt x="336" y="1220"/>
                    <a:pt x="271" y="2018"/>
                    <a:pt x="160" y="2820"/>
                  </a:cubicBezTo>
                  <a:cubicBezTo>
                    <a:pt x="144" y="2955"/>
                    <a:pt x="123" y="3090"/>
                    <a:pt x="103" y="3221"/>
                  </a:cubicBezTo>
                  <a:cubicBezTo>
                    <a:pt x="103" y="3225"/>
                    <a:pt x="99" y="3229"/>
                    <a:pt x="99" y="3233"/>
                  </a:cubicBezTo>
                  <a:cubicBezTo>
                    <a:pt x="181" y="4939"/>
                    <a:pt x="533" y="7243"/>
                    <a:pt x="1" y="10267"/>
                  </a:cubicBezTo>
                  <a:lnTo>
                    <a:pt x="1679" y="10611"/>
                  </a:lnTo>
                  <a:cubicBezTo>
                    <a:pt x="2358" y="6756"/>
                    <a:pt x="2272" y="3470"/>
                    <a:pt x="2096" y="1449"/>
                  </a:cubicBezTo>
                  <a:lnTo>
                    <a:pt x="2096" y="1445"/>
                  </a:lnTo>
                  <a:cubicBezTo>
                    <a:pt x="2047" y="933"/>
                    <a:pt x="1969" y="483"/>
                    <a:pt x="1879" y="98"/>
                  </a:cubicBezTo>
                  <a:cubicBezTo>
                    <a:pt x="1879" y="98"/>
                    <a:pt x="1871" y="62"/>
                    <a:pt x="1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4"/>
            <p:cNvSpPr/>
            <p:nvPr/>
          </p:nvSpPr>
          <p:spPr>
            <a:xfrm flipH="1">
              <a:off x="8548165" y="4425539"/>
              <a:ext cx="453707" cy="476688"/>
            </a:xfrm>
            <a:custGeom>
              <a:rect b="b" l="l" r="r" t="t"/>
              <a:pathLst>
                <a:path extrusionOk="0" h="2344" w="2231">
                  <a:moveTo>
                    <a:pt x="33" y="0"/>
                  </a:moveTo>
                  <a:cubicBezTo>
                    <a:pt x="26" y="0"/>
                    <a:pt x="19" y="2"/>
                    <a:pt x="13" y="6"/>
                  </a:cubicBezTo>
                  <a:cubicBezTo>
                    <a:pt x="5" y="15"/>
                    <a:pt x="1" y="31"/>
                    <a:pt x="13" y="43"/>
                  </a:cubicBezTo>
                  <a:lnTo>
                    <a:pt x="2182" y="2335"/>
                  </a:lnTo>
                  <a:cubicBezTo>
                    <a:pt x="2190" y="2339"/>
                    <a:pt x="2194" y="2343"/>
                    <a:pt x="2202" y="2343"/>
                  </a:cubicBezTo>
                  <a:cubicBezTo>
                    <a:pt x="2210" y="2343"/>
                    <a:pt x="2214" y="2339"/>
                    <a:pt x="2219" y="2335"/>
                  </a:cubicBezTo>
                  <a:cubicBezTo>
                    <a:pt x="2231" y="2323"/>
                    <a:pt x="2231" y="2306"/>
                    <a:pt x="2223" y="2298"/>
                  </a:cubicBezTo>
                  <a:lnTo>
                    <a:pt x="50" y="6"/>
                  </a:lnTo>
                  <a:cubicBezTo>
                    <a:pt x="46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4"/>
            <p:cNvSpPr/>
            <p:nvPr/>
          </p:nvSpPr>
          <p:spPr>
            <a:xfrm flipH="1">
              <a:off x="7229136" y="5080785"/>
              <a:ext cx="635922" cy="12812"/>
            </a:xfrm>
            <a:custGeom>
              <a:rect b="b" l="l" r="r" t="t"/>
              <a:pathLst>
                <a:path extrusionOk="0" h="63" w="3127">
                  <a:moveTo>
                    <a:pt x="3102" y="1"/>
                  </a:moveTo>
                  <a:lnTo>
                    <a:pt x="29" y="13"/>
                  </a:lnTo>
                  <a:cubicBezTo>
                    <a:pt x="13" y="13"/>
                    <a:pt x="1" y="21"/>
                    <a:pt x="1" y="38"/>
                  </a:cubicBezTo>
                  <a:cubicBezTo>
                    <a:pt x="1" y="50"/>
                    <a:pt x="13" y="62"/>
                    <a:pt x="29" y="62"/>
                  </a:cubicBezTo>
                  <a:lnTo>
                    <a:pt x="3102" y="50"/>
                  </a:lnTo>
                  <a:cubicBezTo>
                    <a:pt x="3119" y="50"/>
                    <a:pt x="3127" y="42"/>
                    <a:pt x="3127" y="25"/>
                  </a:cubicBezTo>
                  <a:cubicBezTo>
                    <a:pt x="3127" y="13"/>
                    <a:pt x="3119" y="1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4"/>
            <p:cNvSpPr/>
            <p:nvPr/>
          </p:nvSpPr>
          <p:spPr>
            <a:xfrm flipH="1">
              <a:off x="7410537" y="4805834"/>
              <a:ext cx="317249" cy="162082"/>
            </a:xfrm>
            <a:custGeom>
              <a:rect b="b" l="l" r="r" t="t"/>
              <a:pathLst>
                <a:path extrusionOk="0" h="797" w="1560">
                  <a:moveTo>
                    <a:pt x="1400" y="54"/>
                  </a:moveTo>
                  <a:cubicBezTo>
                    <a:pt x="1441" y="54"/>
                    <a:pt x="1487" y="74"/>
                    <a:pt x="1494" y="113"/>
                  </a:cubicBezTo>
                  <a:cubicBezTo>
                    <a:pt x="1507" y="162"/>
                    <a:pt x="1466" y="207"/>
                    <a:pt x="1429" y="248"/>
                  </a:cubicBezTo>
                  <a:cubicBezTo>
                    <a:pt x="1286" y="391"/>
                    <a:pt x="1130" y="526"/>
                    <a:pt x="958" y="645"/>
                  </a:cubicBezTo>
                  <a:cubicBezTo>
                    <a:pt x="958" y="641"/>
                    <a:pt x="954" y="637"/>
                    <a:pt x="954" y="637"/>
                  </a:cubicBezTo>
                  <a:cubicBezTo>
                    <a:pt x="1007" y="453"/>
                    <a:pt x="1106" y="281"/>
                    <a:pt x="1241" y="146"/>
                  </a:cubicBezTo>
                  <a:cubicBezTo>
                    <a:pt x="1278" y="105"/>
                    <a:pt x="1327" y="64"/>
                    <a:pt x="1380" y="56"/>
                  </a:cubicBezTo>
                  <a:cubicBezTo>
                    <a:pt x="1386" y="55"/>
                    <a:pt x="1393" y="54"/>
                    <a:pt x="1400" y="54"/>
                  </a:cubicBezTo>
                  <a:close/>
                  <a:moveTo>
                    <a:pt x="418" y="485"/>
                  </a:moveTo>
                  <a:cubicBezTo>
                    <a:pt x="594" y="485"/>
                    <a:pt x="766" y="547"/>
                    <a:pt x="897" y="657"/>
                  </a:cubicBezTo>
                  <a:cubicBezTo>
                    <a:pt x="901" y="661"/>
                    <a:pt x="901" y="665"/>
                    <a:pt x="901" y="665"/>
                  </a:cubicBezTo>
                  <a:cubicBezTo>
                    <a:pt x="739" y="717"/>
                    <a:pt x="565" y="744"/>
                    <a:pt x="392" y="744"/>
                  </a:cubicBezTo>
                  <a:cubicBezTo>
                    <a:pt x="334" y="744"/>
                    <a:pt x="276" y="741"/>
                    <a:pt x="218" y="735"/>
                  </a:cubicBezTo>
                  <a:cubicBezTo>
                    <a:pt x="177" y="731"/>
                    <a:pt x="79" y="715"/>
                    <a:pt x="66" y="649"/>
                  </a:cubicBezTo>
                  <a:cubicBezTo>
                    <a:pt x="58" y="588"/>
                    <a:pt x="140" y="539"/>
                    <a:pt x="189" y="522"/>
                  </a:cubicBezTo>
                  <a:cubicBezTo>
                    <a:pt x="263" y="498"/>
                    <a:pt x="340" y="485"/>
                    <a:pt x="418" y="485"/>
                  </a:cubicBezTo>
                  <a:close/>
                  <a:moveTo>
                    <a:pt x="1396" y="0"/>
                  </a:moveTo>
                  <a:cubicBezTo>
                    <a:pt x="1386" y="0"/>
                    <a:pt x="1377" y="1"/>
                    <a:pt x="1368" y="2"/>
                  </a:cubicBezTo>
                  <a:cubicBezTo>
                    <a:pt x="1302" y="19"/>
                    <a:pt x="1249" y="64"/>
                    <a:pt x="1204" y="109"/>
                  </a:cubicBezTo>
                  <a:cubicBezTo>
                    <a:pt x="1069" y="248"/>
                    <a:pt x="967" y="416"/>
                    <a:pt x="909" y="604"/>
                  </a:cubicBezTo>
                  <a:cubicBezTo>
                    <a:pt x="770" y="493"/>
                    <a:pt x="593" y="434"/>
                    <a:pt x="416" y="434"/>
                  </a:cubicBezTo>
                  <a:cubicBezTo>
                    <a:pt x="333" y="434"/>
                    <a:pt x="251" y="447"/>
                    <a:pt x="173" y="473"/>
                  </a:cubicBezTo>
                  <a:cubicBezTo>
                    <a:pt x="91" y="502"/>
                    <a:pt x="1" y="567"/>
                    <a:pt x="17" y="657"/>
                  </a:cubicBezTo>
                  <a:cubicBezTo>
                    <a:pt x="29" y="727"/>
                    <a:pt x="99" y="772"/>
                    <a:pt x="214" y="784"/>
                  </a:cubicBezTo>
                  <a:cubicBezTo>
                    <a:pt x="275" y="792"/>
                    <a:pt x="332" y="796"/>
                    <a:pt x="394" y="796"/>
                  </a:cubicBezTo>
                  <a:cubicBezTo>
                    <a:pt x="578" y="796"/>
                    <a:pt x="766" y="764"/>
                    <a:pt x="942" y="706"/>
                  </a:cubicBezTo>
                  <a:cubicBezTo>
                    <a:pt x="946" y="706"/>
                    <a:pt x="946" y="706"/>
                    <a:pt x="950" y="702"/>
                  </a:cubicBezTo>
                  <a:cubicBezTo>
                    <a:pt x="953" y="703"/>
                    <a:pt x="955" y="704"/>
                    <a:pt x="957" y="704"/>
                  </a:cubicBezTo>
                  <a:cubicBezTo>
                    <a:pt x="963" y="704"/>
                    <a:pt x="968" y="701"/>
                    <a:pt x="971" y="698"/>
                  </a:cubicBezTo>
                  <a:cubicBezTo>
                    <a:pt x="1147" y="575"/>
                    <a:pt x="1314" y="436"/>
                    <a:pt x="1466" y="281"/>
                  </a:cubicBezTo>
                  <a:cubicBezTo>
                    <a:pt x="1511" y="236"/>
                    <a:pt x="1560" y="174"/>
                    <a:pt x="1544" y="101"/>
                  </a:cubicBezTo>
                  <a:cubicBezTo>
                    <a:pt x="1529" y="36"/>
                    <a:pt x="1462" y="0"/>
                    <a:pt x="1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4"/>
            <p:cNvSpPr/>
            <p:nvPr/>
          </p:nvSpPr>
          <p:spPr>
            <a:xfrm flipH="1">
              <a:off x="8417401" y="4376732"/>
              <a:ext cx="362193" cy="227565"/>
            </a:xfrm>
            <a:custGeom>
              <a:rect b="b" l="l" r="r" t="t"/>
              <a:pathLst>
                <a:path extrusionOk="0" h="1119" w="1781">
                  <a:moveTo>
                    <a:pt x="160" y="50"/>
                  </a:moveTo>
                  <a:cubicBezTo>
                    <a:pt x="209" y="50"/>
                    <a:pt x="254" y="87"/>
                    <a:pt x="291" y="124"/>
                  </a:cubicBezTo>
                  <a:cubicBezTo>
                    <a:pt x="491" y="324"/>
                    <a:pt x="577" y="611"/>
                    <a:pt x="651" y="873"/>
                  </a:cubicBezTo>
                  <a:cubicBezTo>
                    <a:pt x="520" y="807"/>
                    <a:pt x="389" y="733"/>
                    <a:pt x="278" y="635"/>
                  </a:cubicBezTo>
                  <a:cubicBezTo>
                    <a:pt x="143" y="517"/>
                    <a:pt x="66" y="369"/>
                    <a:pt x="53" y="226"/>
                  </a:cubicBezTo>
                  <a:cubicBezTo>
                    <a:pt x="53" y="185"/>
                    <a:pt x="58" y="148"/>
                    <a:pt x="66" y="120"/>
                  </a:cubicBezTo>
                  <a:cubicBezTo>
                    <a:pt x="82" y="87"/>
                    <a:pt x="107" y="62"/>
                    <a:pt x="135" y="54"/>
                  </a:cubicBezTo>
                  <a:lnTo>
                    <a:pt x="160" y="54"/>
                  </a:lnTo>
                  <a:lnTo>
                    <a:pt x="160" y="50"/>
                  </a:lnTo>
                  <a:close/>
                  <a:moveTo>
                    <a:pt x="1296" y="649"/>
                  </a:moveTo>
                  <a:cubicBezTo>
                    <a:pt x="1427" y="649"/>
                    <a:pt x="1565" y="693"/>
                    <a:pt x="1653" y="803"/>
                  </a:cubicBezTo>
                  <a:cubicBezTo>
                    <a:pt x="1694" y="852"/>
                    <a:pt x="1719" y="926"/>
                    <a:pt x="1690" y="975"/>
                  </a:cubicBezTo>
                  <a:cubicBezTo>
                    <a:pt x="1670" y="1008"/>
                    <a:pt x="1637" y="1028"/>
                    <a:pt x="1576" y="1044"/>
                  </a:cubicBezTo>
                  <a:cubicBezTo>
                    <a:pt x="1512" y="1061"/>
                    <a:pt x="1443" y="1069"/>
                    <a:pt x="1369" y="1069"/>
                  </a:cubicBezTo>
                  <a:cubicBezTo>
                    <a:pt x="1294" y="1069"/>
                    <a:pt x="1216" y="1061"/>
                    <a:pt x="1134" y="1044"/>
                  </a:cubicBezTo>
                  <a:cubicBezTo>
                    <a:pt x="999" y="1016"/>
                    <a:pt x="864" y="967"/>
                    <a:pt x="733" y="918"/>
                  </a:cubicBezTo>
                  <a:cubicBezTo>
                    <a:pt x="888" y="778"/>
                    <a:pt x="1027" y="697"/>
                    <a:pt x="1167" y="664"/>
                  </a:cubicBezTo>
                  <a:cubicBezTo>
                    <a:pt x="1207" y="654"/>
                    <a:pt x="1251" y="649"/>
                    <a:pt x="1296" y="649"/>
                  </a:cubicBezTo>
                  <a:close/>
                  <a:moveTo>
                    <a:pt x="158" y="1"/>
                  </a:moveTo>
                  <a:cubicBezTo>
                    <a:pt x="146" y="1"/>
                    <a:pt x="134" y="2"/>
                    <a:pt x="123" y="5"/>
                  </a:cubicBezTo>
                  <a:cubicBezTo>
                    <a:pt x="78" y="17"/>
                    <a:pt x="41" y="54"/>
                    <a:pt x="21" y="103"/>
                  </a:cubicBezTo>
                  <a:cubicBezTo>
                    <a:pt x="4" y="136"/>
                    <a:pt x="0" y="181"/>
                    <a:pt x="4" y="230"/>
                  </a:cubicBezTo>
                  <a:cubicBezTo>
                    <a:pt x="13" y="390"/>
                    <a:pt x="98" y="545"/>
                    <a:pt x="242" y="672"/>
                  </a:cubicBezTo>
                  <a:cubicBezTo>
                    <a:pt x="369" y="787"/>
                    <a:pt x="516" y="864"/>
                    <a:pt x="663" y="938"/>
                  </a:cubicBezTo>
                  <a:cubicBezTo>
                    <a:pt x="663" y="942"/>
                    <a:pt x="667" y="942"/>
                    <a:pt x="667" y="946"/>
                  </a:cubicBezTo>
                  <a:cubicBezTo>
                    <a:pt x="671" y="950"/>
                    <a:pt x="680" y="954"/>
                    <a:pt x="684" y="954"/>
                  </a:cubicBezTo>
                  <a:cubicBezTo>
                    <a:pt x="827" y="1008"/>
                    <a:pt x="970" y="1061"/>
                    <a:pt x="1121" y="1094"/>
                  </a:cubicBezTo>
                  <a:cubicBezTo>
                    <a:pt x="1207" y="1110"/>
                    <a:pt x="1289" y="1118"/>
                    <a:pt x="1367" y="1118"/>
                  </a:cubicBezTo>
                  <a:cubicBezTo>
                    <a:pt x="1445" y="1118"/>
                    <a:pt x="1523" y="1110"/>
                    <a:pt x="1588" y="1094"/>
                  </a:cubicBezTo>
                  <a:cubicBezTo>
                    <a:pt x="1637" y="1081"/>
                    <a:pt x="1698" y="1057"/>
                    <a:pt x="1731" y="1004"/>
                  </a:cubicBezTo>
                  <a:cubicBezTo>
                    <a:pt x="1780" y="926"/>
                    <a:pt x="1744" y="832"/>
                    <a:pt x="1694" y="770"/>
                  </a:cubicBezTo>
                  <a:cubicBezTo>
                    <a:pt x="1606" y="660"/>
                    <a:pt x="1457" y="598"/>
                    <a:pt x="1298" y="598"/>
                  </a:cubicBezTo>
                  <a:cubicBezTo>
                    <a:pt x="1250" y="598"/>
                    <a:pt x="1202" y="604"/>
                    <a:pt x="1154" y="615"/>
                  </a:cubicBezTo>
                  <a:cubicBezTo>
                    <a:pt x="1007" y="647"/>
                    <a:pt x="864" y="733"/>
                    <a:pt x="704" y="877"/>
                  </a:cubicBezTo>
                  <a:cubicBezTo>
                    <a:pt x="630" y="615"/>
                    <a:pt x="540" y="304"/>
                    <a:pt x="324" y="87"/>
                  </a:cubicBezTo>
                  <a:cubicBezTo>
                    <a:pt x="267" y="30"/>
                    <a:pt x="210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4"/>
            <p:cNvSpPr/>
            <p:nvPr/>
          </p:nvSpPr>
          <p:spPr>
            <a:xfrm flipH="1">
              <a:off x="7622647" y="2791289"/>
              <a:ext cx="244038" cy="508006"/>
            </a:xfrm>
            <a:custGeom>
              <a:rect b="b" l="l" r="r" t="t"/>
              <a:pathLst>
                <a:path extrusionOk="0" h="2498" w="1200">
                  <a:moveTo>
                    <a:pt x="1173" y="0"/>
                  </a:moveTo>
                  <a:cubicBezTo>
                    <a:pt x="1171" y="0"/>
                    <a:pt x="1169" y="1"/>
                    <a:pt x="1167" y="1"/>
                  </a:cubicBezTo>
                  <a:lnTo>
                    <a:pt x="463" y="132"/>
                  </a:lnTo>
                  <a:cubicBezTo>
                    <a:pt x="451" y="136"/>
                    <a:pt x="442" y="145"/>
                    <a:pt x="442" y="157"/>
                  </a:cubicBezTo>
                  <a:cubicBezTo>
                    <a:pt x="328" y="934"/>
                    <a:pt x="4" y="2453"/>
                    <a:pt x="0" y="2465"/>
                  </a:cubicBezTo>
                  <a:cubicBezTo>
                    <a:pt x="0" y="2481"/>
                    <a:pt x="9" y="2493"/>
                    <a:pt x="21" y="2498"/>
                  </a:cubicBezTo>
                  <a:lnTo>
                    <a:pt x="25" y="2498"/>
                  </a:lnTo>
                  <a:cubicBezTo>
                    <a:pt x="37" y="2498"/>
                    <a:pt x="49" y="2489"/>
                    <a:pt x="49" y="2477"/>
                  </a:cubicBezTo>
                  <a:cubicBezTo>
                    <a:pt x="54" y="2461"/>
                    <a:pt x="373" y="967"/>
                    <a:pt x="487" y="181"/>
                  </a:cubicBezTo>
                  <a:lnTo>
                    <a:pt x="1175" y="50"/>
                  </a:lnTo>
                  <a:cubicBezTo>
                    <a:pt x="1191" y="46"/>
                    <a:pt x="1199" y="34"/>
                    <a:pt x="1195" y="22"/>
                  </a:cubicBezTo>
                  <a:cubicBezTo>
                    <a:pt x="1195" y="8"/>
                    <a:pt x="1184" y="0"/>
                    <a:pt x="1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4"/>
            <p:cNvSpPr/>
            <p:nvPr/>
          </p:nvSpPr>
          <p:spPr>
            <a:xfrm flipH="1">
              <a:off x="8127809" y="2716653"/>
              <a:ext cx="572879" cy="1538049"/>
            </a:xfrm>
            <a:custGeom>
              <a:rect b="b" l="l" r="r" t="t"/>
              <a:pathLst>
                <a:path extrusionOk="0" h="7563" w="2817">
                  <a:moveTo>
                    <a:pt x="2792" y="0"/>
                  </a:moveTo>
                  <a:cubicBezTo>
                    <a:pt x="2780" y="0"/>
                    <a:pt x="2767" y="8"/>
                    <a:pt x="2767" y="25"/>
                  </a:cubicBezTo>
                  <a:cubicBezTo>
                    <a:pt x="2767" y="57"/>
                    <a:pt x="2681" y="3106"/>
                    <a:pt x="2538" y="3871"/>
                  </a:cubicBezTo>
                  <a:cubicBezTo>
                    <a:pt x="2391" y="4636"/>
                    <a:pt x="34" y="7493"/>
                    <a:pt x="9" y="7521"/>
                  </a:cubicBezTo>
                  <a:cubicBezTo>
                    <a:pt x="1" y="7534"/>
                    <a:pt x="1" y="7550"/>
                    <a:pt x="13" y="7558"/>
                  </a:cubicBezTo>
                  <a:cubicBezTo>
                    <a:pt x="17" y="7562"/>
                    <a:pt x="21" y="7562"/>
                    <a:pt x="30" y="7562"/>
                  </a:cubicBezTo>
                  <a:cubicBezTo>
                    <a:pt x="34" y="7562"/>
                    <a:pt x="42" y="7558"/>
                    <a:pt x="46" y="7554"/>
                  </a:cubicBezTo>
                  <a:cubicBezTo>
                    <a:pt x="144" y="7436"/>
                    <a:pt x="2440" y="4657"/>
                    <a:pt x="2587" y="3884"/>
                  </a:cubicBezTo>
                  <a:cubicBezTo>
                    <a:pt x="2735" y="3110"/>
                    <a:pt x="2816" y="57"/>
                    <a:pt x="2816" y="25"/>
                  </a:cubicBezTo>
                  <a:cubicBezTo>
                    <a:pt x="2816" y="12"/>
                    <a:pt x="2808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4"/>
            <p:cNvSpPr/>
            <p:nvPr/>
          </p:nvSpPr>
          <p:spPr>
            <a:xfrm flipH="1">
              <a:off x="7747515" y="801350"/>
              <a:ext cx="565355" cy="598096"/>
            </a:xfrm>
            <a:custGeom>
              <a:rect b="b" l="l" r="r" t="t"/>
              <a:pathLst>
                <a:path extrusionOk="0" h="2941" w="2780">
                  <a:moveTo>
                    <a:pt x="1365" y="0"/>
                  </a:moveTo>
                  <a:cubicBezTo>
                    <a:pt x="1077" y="0"/>
                    <a:pt x="795" y="157"/>
                    <a:pt x="684" y="436"/>
                  </a:cubicBezTo>
                  <a:cubicBezTo>
                    <a:pt x="635" y="571"/>
                    <a:pt x="623" y="714"/>
                    <a:pt x="639" y="853"/>
                  </a:cubicBezTo>
                  <a:cubicBezTo>
                    <a:pt x="287" y="955"/>
                    <a:pt x="17" y="1275"/>
                    <a:pt x="5" y="1651"/>
                  </a:cubicBezTo>
                  <a:cubicBezTo>
                    <a:pt x="1" y="1864"/>
                    <a:pt x="75" y="2073"/>
                    <a:pt x="230" y="2216"/>
                  </a:cubicBezTo>
                  <a:cubicBezTo>
                    <a:pt x="300" y="2285"/>
                    <a:pt x="386" y="2330"/>
                    <a:pt x="476" y="2355"/>
                  </a:cubicBezTo>
                  <a:cubicBezTo>
                    <a:pt x="488" y="2502"/>
                    <a:pt x="557" y="2645"/>
                    <a:pt x="664" y="2748"/>
                  </a:cubicBezTo>
                  <a:cubicBezTo>
                    <a:pt x="802" y="2882"/>
                    <a:pt x="991" y="2941"/>
                    <a:pt x="1179" y="2941"/>
                  </a:cubicBezTo>
                  <a:cubicBezTo>
                    <a:pt x="1191" y="2941"/>
                    <a:pt x="1204" y="2941"/>
                    <a:pt x="1216" y="2940"/>
                  </a:cubicBezTo>
                  <a:cubicBezTo>
                    <a:pt x="1511" y="2932"/>
                    <a:pt x="1769" y="2760"/>
                    <a:pt x="1916" y="2519"/>
                  </a:cubicBezTo>
                  <a:cubicBezTo>
                    <a:pt x="2000" y="2565"/>
                    <a:pt x="2094" y="2589"/>
                    <a:pt x="2187" y="2589"/>
                  </a:cubicBezTo>
                  <a:cubicBezTo>
                    <a:pt x="2227" y="2589"/>
                    <a:pt x="2266" y="2584"/>
                    <a:pt x="2305" y="2576"/>
                  </a:cubicBezTo>
                  <a:cubicBezTo>
                    <a:pt x="2489" y="2531"/>
                    <a:pt x="2649" y="2404"/>
                    <a:pt x="2714" y="2228"/>
                  </a:cubicBezTo>
                  <a:cubicBezTo>
                    <a:pt x="2780" y="2056"/>
                    <a:pt x="2771" y="1856"/>
                    <a:pt x="2685" y="1692"/>
                  </a:cubicBezTo>
                  <a:cubicBezTo>
                    <a:pt x="2640" y="1598"/>
                    <a:pt x="2575" y="1520"/>
                    <a:pt x="2501" y="1451"/>
                  </a:cubicBezTo>
                  <a:cubicBezTo>
                    <a:pt x="2612" y="1307"/>
                    <a:pt x="2649" y="1115"/>
                    <a:pt x="2583" y="935"/>
                  </a:cubicBezTo>
                  <a:cubicBezTo>
                    <a:pt x="2518" y="759"/>
                    <a:pt x="2362" y="636"/>
                    <a:pt x="2186" y="595"/>
                  </a:cubicBezTo>
                  <a:cubicBezTo>
                    <a:pt x="2063" y="309"/>
                    <a:pt x="1810" y="59"/>
                    <a:pt x="1491" y="10"/>
                  </a:cubicBezTo>
                  <a:cubicBezTo>
                    <a:pt x="1449" y="3"/>
                    <a:pt x="1407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4"/>
            <p:cNvSpPr/>
            <p:nvPr/>
          </p:nvSpPr>
          <p:spPr>
            <a:xfrm flipH="1">
              <a:off x="7565299" y="872325"/>
              <a:ext cx="504549" cy="467129"/>
            </a:xfrm>
            <a:custGeom>
              <a:rect b="b" l="l" r="r" t="t"/>
              <a:pathLst>
                <a:path extrusionOk="0" h="2297" w="2481">
                  <a:moveTo>
                    <a:pt x="1147" y="1"/>
                  </a:moveTo>
                  <a:cubicBezTo>
                    <a:pt x="512" y="1"/>
                    <a:pt x="1" y="512"/>
                    <a:pt x="1" y="1147"/>
                  </a:cubicBezTo>
                  <a:cubicBezTo>
                    <a:pt x="1" y="1781"/>
                    <a:pt x="512" y="2296"/>
                    <a:pt x="1147" y="2296"/>
                  </a:cubicBezTo>
                  <a:cubicBezTo>
                    <a:pt x="1781" y="2296"/>
                    <a:pt x="2481" y="1384"/>
                    <a:pt x="2481" y="750"/>
                  </a:cubicBezTo>
                  <a:cubicBezTo>
                    <a:pt x="2481" y="115"/>
                    <a:pt x="1781" y="1"/>
                    <a:pt x="1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4"/>
            <p:cNvSpPr/>
            <p:nvPr/>
          </p:nvSpPr>
          <p:spPr>
            <a:xfrm flipH="1">
              <a:off x="7625902" y="1024646"/>
              <a:ext cx="456351" cy="525495"/>
            </a:xfrm>
            <a:custGeom>
              <a:rect b="b" l="l" r="r" t="t"/>
              <a:pathLst>
                <a:path extrusionOk="0" h="2584" w="2244">
                  <a:moveTo>
                    <a:pt x="958" y="1"/>
                  </a:moveTo>
                  <a:lnTo>
                    <a:pt x="868" y="156"/>
                  </a:lnTo>
                  <a:lnTo>
                    <a:pt x="659" y="529"/>
                  </a:lnTo>
                  <a:lnTo>
                    <a:pt x="655" y="529"/>
                  </a:lnTo>
                  <a:cubicBezTo>
                    <a:pt x="586" y="459"/>
                    <a:pt x="500" y="418"/>
                    <a:pt x="406" y="410"/>
                  </a:cubicBezTo>
                  <a:cubicBezTo>
                    <a:pt x="394" y="409"/>
                    <a:pt x="382" y="408"/>
                    <a:pt x="371" y="408"/>
                  </a:cubicBezTo>
                  <a:cubicBezTo>
                    <a:pt x="334" y="408"/>
                    <a:pt x="297" y="414"/>
                    <a:pt x="262" y="426"/>
                  </a:cubicBezTo>
                  <a:cubicBezTo>
                    <a:pt x="50" y="492"/>
                    <a:pt x="0" y="733"/>
                    <a:pt x="74" y="958"/>
                  </a:cubicBezTo>
                  <a:cubicBezTo>
                    <a:pt x="131" y="1144"/>
                    <a:pt x="248" y="1265"/>
                    <a:pt x="408" y="1265"/>
                  </a:cubicBezTo>
                  <a:cubicBezTo>
                    <a:pt x="431" y="1265"/>
                    <a:pt x="455" y="1262"/>
                    <a:pt x="479" y="1257"/>
                  </a:cubicBezTo>
                  <a:lnTo>
                    <a:pt x="479" y="1257"/>
                  </a:lnTo>
                  <a:lnTo>
                    <a:pt x="451" y="2239"/>
                  </a:lnTo>
                  <a:lnTo>
                    <a:pt x="663" y="2415"/>
                  </a:lnTo>
                  <a:cubicBezTo>
                    <a:pt x="799" y="2529"/>
                    <a:pt x="963" y="2583"/>
                    <a:pt x="1125" y="2583"/>
                  </a:cubicBezTo>
                  <a:cubicBezTo>
                    <a:pt x="1366" y="2583"/>
                    <a:pt x="1603" y="2464"/>
                    <a:pt x="1740" y="2239"/>
                  </a:cubicBezTo>
                  <a:lnTo>
                    <a:pt x="1674" y="1891"/>
                  </a:lnTo>
                  <a:lnTo>
                    <a:pt x="1830" y="1768"/>
                  </a:lnTo>
                  <a:cubicBezTo>
                    <a:pt x="2092" y="1560"/>
                    <a:pt x="2243" y="1245"/>
                    <a:pt x="2243" y="909"/>
                  </a:cubicBezTo>
                  <a:lnTo>
                    <a:pt x="2243" y="377"/>
                  </a:lnTo>
                  <a:cubicBezTo>
                    <a:pt x="2103" y="411"/>
                    <a:pt x="1975" y="425"/>
                    <a:pt x="1859" y="425"/>
                  </a:cubicBezTo>
                  <a:cubicBezTo>
                    <a:pt x="1553" y="425"/>
                    <a:pt x="1332" y="325"/>
                    <a:pt x="1183" y="222"/>
                  </a:cubicBezTo>
                  <a:cubicBezTo>
                    <a:pt x="1032" y="111"/>
                    <a:pt x="958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4"/>
            <p:cNvSpPr/>
            <p:nvPr/>
          </p:nvSpPr>
          <p:spPr>
            <a:xfrm flipH="1">
              <a:off x="7646847" y="1156224"/>
              <a:ext cx="44334" cy="48401"/>
            </a:xfrm>
            <a:custGeom>
              <a:rect b="b" l="l" r="r" t="t"/>
              <a:pathLst>
                <a:path extrusionOk="0" h="238" w="218">
                  <a:moveTo>
                    <a:pt x="111" y="0"/>
                  </a:moveTo>
                  <a:cubicBezTo>
                    <a:pt x="50" y="0"/>
                    <a:pt x="1" y="53"/>
                    <a:pt x="1" y="119"/>
                  </a:cubicBezTo>
                  <a:cubicBezTo>
                    <a:pt x="1" y="184"/>
                    <a:pt x="50" y="238"/>
                    <a:pt x="111" y="238"/>
                  </a:cubicBezTo>
                  <a:cubicBezTo>
                    <a:pt x="169" y="238"/>
                    <a:pt x="218" y="184"/>
                    <a:pt x="218" y="119"/>
                  </a:cubicBezTo>
                  <a:cubicBezTo>
                    <a:pt x="218" y="53"/>
                    <a:pt x="169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4"/>
            <p:cNvSpPr/>
            <p:nvPr/>
          </p:nvSpPr>
          <p:spPr>
            <a:xfrm flipH="1">
              <a:off x="7780865" y="1156224"/>
              <a:ext cx="44334" cy="48401"/>
            </a:xfrm>
            <a:custGeom>
              <a:rect b="b" l="l" r="r" t="t"/>
              <a:pathLst>
                <a:path extrusionOk="0" h="238" w="218">
                  <a:moveTo>
                    <a:pt x="107" y="0"/>
                  </a:moveTo>
                  <a:cubicBezTo>
                    <a:pt x="50" y="0"/>
                    <a:pt x="1" y="53"/>
                    <a:pt x="1" y="119"/>
                  </a:cubicBezTo>
                  <a:cubicBezTo>
                    <a:pt x="1" y="184"/>
                    <a:pt x="50" y="238"/>
                    <a:pt x="107" y="238"/>
                  </a:cubicBezTo>
                  <a:cubicBezTo>
                    <a:pt x="169" y="238"/>
                    <a:pt x="218" y="184"/>
                    <a:pt x="218" y="119"/>
                  </a:cubicBezTo>
                  <a:cubicBezTo>
                    <a:pt x="218" y="53"/>
                    <a:pt x="169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4"/>
            <p:cNvSpPr/>
            <p:nvPr/>
          </p:nvSpPr>
          <p:spPr>
            <a:xfrm flipH="1">
              <a:off x="7634238" y="1120838"/>
              <a:ext cx="57756" cy="23997"/>
            </a:xfrm>
            <a:custGeom>
              <a:rect b="b" l="l" r="r" t="t"/>
              <a:pathLst>
                <a:path extrusionOk="0" h="118" w="284">
                  <a:moveTo>
                    <a:pt x="107" y="1"/>
                  </a:moveTo>
                  <a:cubicBezTo>
                    <a:pt x="80" y="1"/>
                    <a:pt x="52" y="5"/>
                    <a:pt x="25" y="15"/>
                  </a:cubicBezTo>
                  <a:lnTo>
                    <a:pt x="25" y="10"/>
                  </a:lnTo>
                  <a:cubicBezTo>
                    <a:pt x="5" y="19"/>
                    <a:pt x="1" y="39"/>
                    <a:pt x="9" y="56"/>
                  </a:cubicBezTo>
                  <a:cubicBezTo>
                    <a:pt x="12" y="68"/>
                    <a:pt x="25" y="73"/>
                    <a:pt x="38" y="73"/>
                  </a:cubicBezTo>
                  <a:cubicBezTo>
                    <a:pt x="42" y="73"/>
                    <a:pt x="46" y="73"/>
                    <a:pt x="50" y="72"/>
                  </a:cubicBezTo>
                  <a:lnTo>
                    <a:pt x="58" y="72"/>
                  </a:lnTo>
                  <a:cubicBezTo>
                    <a:pt x="62" y="68"/>
                    <a:pt x="66" y="68"/>
                    <a:pt x="70" y="68"/>
                  </a:cubicBezTo>
                  <a:cubicBezTo>
                    <a:pt x="83" y="68"/>
                    <a:pt x="91" y="68"/>
                    <a:pt x="99" y="64"/>
                  </a:cubicBezTo>
                  <a:lnTo>
                    <a:pt x="103" y="64"/>
                  </a:lnTo>
                  <a:cubicBezTo>
                    <a:pt x="107" y="64"/>
                    <a:pt x="115" y="68"/>
                    <a:pt x="119" y="68"/>
                  </a:cubicBezTo>
                  <a:lnTo>
                    <a:pt x="144" y="68"/>
                  </a:lnTo>
                  <a:cubicBezTo>
                    <a:pt x="144" y="72"/>
                    <a:pt x="148" y="72"/>
                    <a:pt x="148" y="72"/>
                  </a:cubicBezTo>
                  <a:lnTo>
                    <a:pt x="152" y="72"/>
                  </a:lnTo>
                  <a:cubicBezTo>
                    <a:pt x="156" y="72"/>
                    <a:pt x="160" y="72"/>
                    <a:pt x="164" y="76"/>
                  </a:cubicBezTo>
                  <a:cubicBezTo>
                    <a:pt x="173" y="76"/>
                    <a:pt x="181" y="80"/>
                    <a:pt x="189" y="84"/>
                  </a:cubicBezTo>
                  <a:cubicBezTo>
                    <a:pt x="189" y="84"/>
                    <a:pt x="193" y="88"/>
                    <a:pt x="193" y="88"/>
                  </a:cubicBezTo>
                  <a:cubicBezTo>
                    <a:pt x="197" y="92"/>
                    <a:pt x="201" y="92"/>
                    <a:pt x="205" y="96"/>
                  </a:cubicBezTo>
                  <a:cubicBezTo>
                    <a:pt x="214" y="101"/>
                    <a:pt x="218" y="105"/>
                    <a:pt x="226" y="109"/>
                  </a:cubicBezTo>
                  <a:cubicBezTo>
                    <a:pt x="232" y="115"/>
                    <a:pt x="240" y="118"/>
                    <a:pt x="246" y="118"/>
                  </a:cubicBezTo>
                  <a:cubicBezTo>
                    <a:pt x="257" y="118"/>
                    <a:pt x="266" y="112"/>
                    <a:pt x="271" y="105"/>
                  </a:cubicBezTo>
                  <a:cubicBezTo>
                    <a:pt x="283" y="88"/>
                    <a:pt x="279" y="68"/>
                    <a:pt x="267" y="56"/>
                  </a:cubicBezTo>
                  <a:cubicBezTo>
                    <a:pt x="220" y="20"/>
                    <a:pt x="164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4"/>
            <p:cNvSpPr/>
            <p:nvPr/>
          </p:nvSpPr>
          <p:spPr>
            <a:xfrm flipH="1">
              <a:off x="7780051" y="1120838"/>
              <a:ext cx="57552" cy="24200"/>
            </a:xfrm>
            <a:custGeom>
              <a:rect b="b" l="l" r="r" t="t"/>
              <a:pathLst>
                <a:path extrusionOk="0" h="119" w="283">
                  <a:moveTo>
                    <a:pt x="178" y="1"/>
                  </a:moveTo>
                  <a:cubicBezTo>
                    <a:pt x="121" y="1"/>
                    <a:pt x="64" y="21"/>
                    <a:pt x="17" y="60"/>
                  </a:cubicBezTo>
                  <a:cubicBezTo>
                    <a:pt x="5" y="68"/>
                    <a:pt x="1" y="88"/>
                    <a:pt x="13" y="105"/>
                  </a:cubicBezTo>
                  <a:cubicBezTo>
                    <a:pt x="18" y="113"/>
                    <a:pt x="29" y="119"/>
                    <a:pt x="40" y="119"/>
                  </a:cubicBezTo>
                  <a:cubicBezTo>
                    <a:pt x="46" y="119"/>
                    <a:pt x="52" y="117"/>
                    <a:pt x="58" y="113"/>
                  </a:cubicBezTo>
                  <a:cubicBezTo>
                    <a:pt x="66" y="105"/>
                    <a:pt x="70" y="101"/>
                    <a:pt x="78" y="96"/>
                  </a:cubicBezTo>
                  <a:cubicBezTo>
                    <a:pt x="82" y="92"/>
                    <a:pt x="87" y="92"/>
                    <a:pt x="91" y="88"/>
                  </a:cubicBezTo>
                  <a:lnTo>
                    <a:pt x="95" y="88"/>
                  </a:lnTo>
                  <a:cubicBezTo>
                    <a:pt x="103" y="84"/>
                    <a:pt x="111" y="80"/>
                    <a:pt x="119" y="76"/>
                  </a:cubicBezTo>
                  <a:cubicBezTo>
                    <a:pt x="123" y="76"/>
                    <a:pt x="127" y="76"/>
                    <a:pt x="132" y="72"/>
                  </a:cubicBezTo>
                  <a:lnTo>
                    <a:pt x="140" y="72"/>
                  </a:lnTo>
                  <a:cubicBezTo>
                    <a:pt x="148" y="68"/>
                    <a:pt x="156" y="68"/>
                    <a:pt x="164" y="68"/>
                  </a:cubicBezTo>
                  <a:lnTo>
                    <a:pt x="213" y="68"/>
                  </a:lnTo>
                  <a:cubicBezTo>
                    <a:pt x="217" y="72"/>
                    <a:pt x="222" y="72"/>
                    <a:pt x="226" y="72"/>
                  </a:cubicBezTo>
                  <a:lnTo>
                    <a:pt x="234" y="72"/>
                  </a:lnTo>
                  <a:cubicBezTo>
                    <a:pt x="239" y="74"/>
                    <a:pt x="245" y="76"/>
                    <a:pt x="250" y="76"/>
                  </a:cubicBezTo>
                  <a:cubicBezTo>
                    <a:pt x="262" y="76"/>
                    <a:pt x="272" y="69"/>
                    <a:pt x="275" y="56"/>
                  </a:cubicBezTo>
                  <a:lnTo>
                    <a:pt x="275" y="60"/>
                  </a:lnTo>
                  <a:cubicBezTo>
                    <a:pt x="283" y="43"/>
                    <a:pt x="279" y="19"/>
                    <a:pt x="258" y="15"/>
                  </a:cubicBezTo>
                  <a:cubicBezTo>
                    <a:pt x="232" y="5"/>
                    <a:pt x="205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4"/>
            <p:cNvSpPr/>
            <p:nvPr/>
          </p:nvSpPr>
          <p:spPr>
            <a:xfrm flipH="1">
              <a:off x="7734091" y="1369962"/>
              <a:ext cx="146830" cy="61823"/>
            </a:xfrm>
            <a:custGeom>
              <a:rect b="b" l="l" r="r" t="t"/>
              <a:pathLst>
                <a:path extrusionOk="0" h="304" w="722">
                  <a:moveTo>
                    <a:pt x="38" y="1"/>
                  </a:moveTo>
                  <a:lnTo>
                    <a:pt x="1" y="42"/>
                  </a:lnTo>
                  <a:cubicBezTo>
                    <a:pt x="29" y="66"/>
                    <a:pt x="295" y="304"/>
                    <a:pt x="455" y="304"/>
                  </a:cubicBezTo>
                  <a:lnTo>
                    <a:pt x="471" y="304"/>
                  </a:lnTo>
                  <a:cubicBezTo>
                    <a:pt x="631" y="287"/>
                    <a:pt x="717" y="201"/>
                    <a:pt x="721" y="197"/>
                  </a:cubicBezTo>
                  <a:lnTo>
                    <a:pt x="688" y="160"/>
                  </a:lnTo>
                  <a:cubicBezTo>
                    <a:pt x="688" y="160"/>
                    <a:pt x="606" y="238"/>
                    <a:pt x="467" y="255"/>
                  </a:cubicBezTo>
                  <a:cubicBezTo>
                    <a:pt x="464" y="255"/>
                    <a:pt x="460" y="255"/>
                    <a:pt x="456" y="255"/>
                  </a:cubicBezTo>
                  <a:cubicBezTo>
                    <a:pt x="338" y="255"/>
                    <a:pt x="113" y="76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4"/>
            <p:cNvSpPr/>
            <p:nvPr/>
          </p:nvSpPr>
          <p:spPr>
            <a:xfrm flipH="1">
              <a:off x="7684266" y="1176154"/>
              <a:ext cx="55112" cy="111647"/>
            </a:xfrm>
            <a:custGeom>
              <a:rect b="b" l="l" r="r" t="t"/>
              <a:pathLst>
                <a:path extrusionOk="0" h="549" w="271">
                  <a:moveTo>
                    <a:pt x="156" y="0"/>
                  </a:moveTo>
                  <a:lnTo>
                    <a:pt x="103" y="9"/>
                  </a:lnTo>
                  <a:cubicBezTo>
                    <a:pt x="127" y="168"/>
                    <a:pt x="160" y="324"/>
                    <a:pt x="201" y="479"/>
                  </a:cubicBezTo>
                  <a:lnTo>
                    <a:pt x="13" y="434"/>
                  </a:lnTo>
                  <a:lnTo>
                    <a:pt x="0" y="483"/>
                  </a:lnTo>
                  <a:lnTo>
                    <a:pt x="271" y="549"/>
                  </a:lnTo>
                  <a:lnTo>
                    <a:pt x="271" y="549"/>
                  </a:lnTo>
                  <a:lnTo>
                    <a:pt x="262" y="508"/>
                  </a:lnTo>
                  <a:cubicBezTo>
                    <a:pt x="213" y="344"/>
                    <a:pt x="176" y="172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4"/>
            <p:cNvSpPr/>
            <p:nvPr/>
          </p:nvSpPr>
          <p:spPr>
            <a:xfrm flipH="1">
              <a:off x="7768256" y="1265228"/>
              <a:ext cx="54298" cy="45147"/>
            </a:xfrm>
            <a:custGeom>
              <a:rect b="b" l="l" r="r" t="t"/>
              <a:pathLst>
                <a:path extrusionOk="0" h="222" w="267">
                  <a:moveTo>
                    <a:pt x="49" y="0"/>
                  </a:moveTo>
                  <a:lnTo>
                    <a:pt x="0" y="21"/>
                  </a:lnTo>
                  <a:cubicBezTo>
                    <a:pt x="49" y="123"/>
                    <a:pt x="148" y="197"/>
                    <a:pt x="258" y="221"/>
                  </a:cubicBezTo>
                  <a:lnTo>
                    <a:pt x="266" y="172"/>
                  </a:lnTo>
                  <a:cubicBezTo>
                    <a:pt x="176" y="152"/>
                    <a:pt x="90" y="86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4"/>
            <p:cNvSpPr/>
            <p:nvPr/>
          </p:nvSpPr>
          <p:spPr>
            <a:xfrm flipH="1">
              <a:off x="7983010" y="1141582"/>
              <a:ext cx="67721" cy="121206"/>
            </a:xfrm>
            <a:custGeom>
              <a:rect b="b" l="l" r="r" t="t"/>
              <a:pathLst>
                <a:path extrusionOk="0" h="596" w="333">
                  <a:moveTo>
                    <a:pt x="155" y="1"/>
                  </a:moveTo>
                  <a:cubicBezTo>
                    <a:pt x="113" y="1"/>
                    <a:pt x="70" y="20"/>
                    <a:pt x="42" y="52"/>
                  </a:cubicBezTo>
                  <a:cubicBezTo>
                    <a:pt x="9" y="89"/>
                    <a:pt x="1" y="142"/>
                    <a:pt x="17" y="187"/>
                  </a:cubicBezTo>
                  <a:lnTo>
                    <a:pt x="62" y="174"/>
                  </a:lnTo>
                  <a:cubicBezTo>
                    <a:pt x="54" y="142"/>
                    <a:pt x="62" y="109"/>
                    <a:pt x="83" y="84"/>
                  </a:cubicBezTo>
                  <a:cubicBezTo>
                    <a:pt x="101" y="63"/>
                    <a:pt x="128" y="51"/>
                    <a:pt x="156" y="51"/>
                  </a:cubicBezTo>
                  <a:cubicBezTo>
                    <a:pt x="160" y="51"/>
                    <a:pt x="165" y="51"/>
                    <a:pt x="169" y="52"/>
                  </a:cubicBezTo>
                  <a:cubicBezTo>
                    <a:pt x="214" y="60"/>
                    <a:pt x="247" y="105"/>
                    <a:pt x="263" y="142"/>
                  </a:cubicBezTo>
                  <a:cubicBezTo>
                    <a:pt x="279" y="183"/>
                    <a:pt x="279" y="228"/>
                    <a:pt x="283" y="273"/>
                  </a:cubicBezTo>
                  <a:cubicBezTo>
                    <a:pt x="218" y="285"/>
                    <a:pt x="165" y="334"/>
                    <a:pt x="144" y="395"/>
                  </a:cubicBezTo>
                  <a:cubicBezTo>
                    <a:pt x="120" y="465"/>
                    <a:pt x="140" y="543"/>
                    <a:pt x="189" y="596"/>
                  </a:cubicBezTo>
                  <a:lnTo>
                    <a:pt x="226" y="559"/>
                  </a:lnTo>
                  <a:cubicBezTo>
                    <a:pt x="189" y="522"/>
                    <a:pt x="173" y="461"/>
                    <a:pt x="193" y="412"/>
                  </a:cubicBezTo>
                  <a:cubicBezTo>
                    <a:pt x="210" y="363"/>
                    <a:pt x="259" y="322"/>
                    <a:pt x="312" y="318"/>
                  </a:cubicBezTo>
                  <a:lnTo>
                    <a:pt x="332" y="318"/>
                  </a:lnTo>
                  <a:lnTo>
                    <a:pt x="332" y="293"/>
                  </a:lnTo>
                  <a:cubicBezTo>
                    <a:pt x="332" y="240"/>
                    <a:pt x="332" y="179"/>
                    <a:pt x="308" y="125"/>
                  </a:cubicBezTo>
                  <a:cubicBezTo>
                    <a:pt x="283" y="60"/>
                    <a:pt x="234" y="15"/>
                    <a:pt x="177" y="3"/>
                  </a:cubicBezTo>
                  <a:cubicBezTo>
                    <a:pt x="170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4"/>
            <p:cNvSpPr/>
            <p:nvPr/>
          </p:nvSpPr>
          <p:spPr>
            <a:xfrm flipH="1">
              <a:off x="6938529" y="1399247"/>
              <a:ext cx="1375154" cy="1589704"/>
            </a:xfrm>
            <a:custGeom>
              <a:rect b="b" l="l" r="r" t="t"/>
              <a:pathLst>
                <a:path extrusionOk="0" h="7817" w="6762">
                  <a:moveTo>
                    <a:pt x="3385" y="299"/>
                  </a:moveTo>
                  <a:lnTo>
                    <a:pt x="6467" y="1486"/>
                  </a:lnTo>
                  <a:cubicBezTo>
                    <a:pt x="6471" y="1490"/>
                    <a:pt x="6475" y="1494"/>
                    <a:pt x="6475" y="1502"/>
                  </a:cubicBezTo>
                  <a:lnTo>
                    <a:pt x="6475" y="3151"/>
                  </a:lnTo>
                  <a:lnTo>
                    <a:pt x="6479" y="3151"/>
                  </a:lnTo>
                  <a:cubicBezTo>
                    <a:pt x="6479" y="4637"/>
                    <a:pt x="5652" y="6048"/>
                    <a:pt x="4273" y="6924"/>
                  </a:cubicBezTo>
                  <a:lnTo>
                    <a:pt x="3389" y="7481"/>
                  </a:lnTo>
                  <a:cubicBezTo>
                    <a:pt x="3385" y="7485"/>
                    <a:pt x="3385" y="7485"/>
                    <a:pt x="3381" y="7485"/>
                  </a:cubicBezTo>
                  <a:cubicBezTo>
                    <a:pt x="3377" y="7485"/>
                    <a:pt x="3373" y="7485"/>
                    <a:pt x="3373" y="7481"/>
                  </a:cubicBezTo>
                  <a:lnTo>
                    <a:pt x="2489" y="6924"/>
                  </a:lnTo>
                  <a:cubicBezTo>
                    <a:pt x="1106" y="6048"/>
                    <a:pt x="283" y="4637"/>
                    <a:pt x="283" y="3151"/>
                  </a:cubicBezTo>
                  <a:lnTo>
                    <a:pt x="283" y="1502"/>
                  </a:lnTo>
                  <a:cubicBezTo>
                    <a:pt x="283" y="1494"/>
                    <a:pt x="287" y="1490"/>
                    <a:pt x="295" y="1486"/>
                  </a:cubicBezTo>
                  <a:lnTo>
                    <a:pt x="3373" y="299"/>
                  </a:lnTo>
                  <a:close/>
                  <a:moveTo>
                    <a:pt x="3381" y="0"/>
                  </a:moveTo>
                  <a:lnTo>
                    <a:pt x="1" y="1306"/>
                  </a:lnTo>
                  <a:lnTo>
                    <a:pt x="1" y="3151"/>
                  </a:lnTo>
                  <a:cubicBezTo>
                    <a:pt x="1" y="4731"/>
                    <a:pt x="872" y="6228"/>
                    <a:pt x="2333" y="7149"/>
                  </a:cubicBezTo>
                  <a:lnTo>
                    <a:pt x="3381" y="7816"/>
                  </a:lnTo>
                  <a:lnTo>
                    <a:pt x="4429" y="7149"/>
                  </a:lnTo>
                  <a:cubicBezTo>
                    <a:pt x="5890" y="6224"/>
                    <a:pt x="6761" y="4731"/>
                    <a:pt x="6761" y="3151"/>
                  </a:cubicBezTo>
                  <a:lnTo>
                    <a:pt x="6761" y="1306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4"/>
            <p:cNvSpPr/>
            <p:nvPr/>
          </p:nvSpPr>
          <p:spPr>
            <a:xfrm flipH="1">
              <a:off x="6996081" y="1459850"/>
              <a:ext cx="1260050" cy="1461584"/>
            </a:xfrm>
            <a:custGeom>
              <a:rect b="b" l="l" r="r" t="t"/>
              <a:pathLst>
                <a:path extrusionOk="0" h="7187" w="6196">
                  <a:moveTo>
                    <a:pt x="3090" y="1"/>
                  </a:moveTo>
                  <a:lnTo>
                    <a:pt x="12" y="1188"/>
                  </a:lnTo>
                  <a:cubicBezTo>
                    <a:pt x="4" y="1192"/>
                    <a:pt x="0" y="1196"/>
                    <a:pt x="0" y="1204"/>
                  </a:cubicBezTo>
                  <a:lnTo>
                    <a:pt x="0" y="2853"/>
                  </a:lnTo>
                  <a:cubicBezTo>
                    <a:pt x="0" y="4339"/>
                    <a:pt x="827" y="5750"/>
                    <a:pt x="2206" y="6626"/>
                  </a:cubicBezTo>
                  <a:lnTo>
                    <a:pt x="3090" y="7183"/>
                  </a:lnTo>
                  <a:cubicBezTo>
                    <a:pt x="3090" y="7187"/>
                    <a:pt x="3094" y="7187"/>
                    <a:pt x="3098" y="7187"/>
                  </a:cubicBezTo>
                  <a:cubicBezTo>
                    <a:pt x="3102" y="7187"/>
                    <a:pt x="3106" y="7187"/>
                    <a:pt x="3106" y="7183"/>
                  </a:cubicBezTo>
                  <a:lnTo>
                    <a:pt x="3990" y="6626"/>
                  </a:lnTo>
                  <a:cubicBezTo>
                    <a:pt x="5369" y="5750"/>
                    <a:pt x="6196" y="4339"/>
                    <a:pt x="6196" y="2853"/>
                  </a:cubicBezTo>
                  <a:lnTo>
                    <a:pt x="6196" y="1204"/>
                  </a:lnTo>
                  <a:cubicBezTo>
                    <a:pt x="6196" y="1196"/>
                    <a:pt x="6192" y="1192"/>
                    <a:pt x="6184" y="1188"/>
                  </a:cubicBezTo>
                  <a:lnTo>
                    <a:pt x="3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4"/>
            <p:cNvSpPr/>
            <p:nvPr/>
          </p:nvSpPr>
          <p:spPr>
            <a:xfrm>
              <a:off x="7275524" y="1810924"/>
              <a:ext cx="775202" cy="628904"/>
            </a:xfrm>
            <a:custGeom>
              <a:rect b="b" l="l" r="r" t="t"/>
              <a:pathLst>
                <a:path extrusionOk="0" h="2162" w="2665">
                  <a:moveTo>
                    <a:pt x="2206" y="0"/>
                  </a:moveTo>
                  <a:lnTo>
                    <a:pt x="962" y="1244"/>
                  </a:lnTo>
                  <a:lnTo>
                    <a:pt x="459" y="741"/>
                  </a:lnTo>
                  <a:lnTo>
                    <a:pt x="1" y="1204"/>
                  </a:lnTo>
                  <a:lnTo>
                    <a:pt x="962" y="2161"/>
                  </a:lnTo>
                  <a:lnTo>
                    <a:pt x="2665" y="459"/>
                  </a:lnTo>
                  <a:lnTo>
                    <a:pt x="22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4"/>
            <p:cNvSpPr/>
            <p:nvPr/>
          </p:nvSpPr>
          <p:spPr>
            <a:xfrm flipH="1">
              <a:off x="7833131" y="1489541"/>
              <a:ext cx="486246" cy="1369460"/>
            </a:xfrm>
            <a:custGeom>
              <a:rect b="b" l="l" r="r" t="t"/>
              <a:pathLst>
                <a:path extrusionOk="0" h="6734" w="2391">
                  <a:moveTo>
                    <a:pt x="2192" y="1"/>
                  </a:moveTo>
                  <a:cubicBezTo>
                    <a:pt x="2189" y="1"/>
                    <a:pt x="2185" y="1"/>
                    <a:pt x="2181" y="2"/>
                  </a:cubicBezTo>
                  <a:lnTo>
                    <a:pt x="17" y="837"/>
                  </a:lnTo>
                  <a:cubicBezTo>
                    <a:pt x="8" y="841"/>
                    <a:pt x="0" y="849"/>
                    <a:pt x="0" y="862"/>
                  </a:cubicBezTo>
                  <a:lnTo>
                    <a:pt x="0" y="2707"/>
                  </a:lnTo>
                  <a:cubicBezTo>
                    <a:pt x="0" y="4295"/>
                    <a:pt x="876" y="5801"/>
                    <a:pt x="2345" y="6730"/>
                  </a:cubicBezTo>
                  <a:cubicBezTo>
                    <a:pt x="2349" y="6734"/>
                    <a:pt x="2357" y="6734"/>
                    <a:pt x="2361" y="6734"/>
                  </a:cubicBezTo>
                  <a:cubicBezTo>
                    <a:pt x="2370" y="6734"/>
                    <a:pt x="2378" y="6730"/>
                    <a:pt x="2382" y="6722"/>
                  </a:cubicBezTo>
                  <a:cubicBezTo>
                    <a:pt x="2390" y="6709"/>
                    <a:pt x="2386" y="6693"/>
                    <a:pt x="2374" y="6685"/>
                  </a:cubicBezTo>
                  <a:cubicBezTo>
                    <a:pt x="921" y="5764"/>
                    <a:pt x="53" y="4278"/>
                    <a:pt x="53" y="2707"/>
                  </a:cubicBezTo>
                  <a:lnTo>
                    <a:pt x="53" y="878"/>
                  </a:lnTo>
                  <a:lnTo>
                    <a:pt x="2202" y="51"/>
                  </a:lnTo>
                  <a:cubicBezTo>
                    <a:pt x="2214" y="43"/>
                    <a:pt x="2222" y="31"/>
                    <a:pt x="2218" y="19"/>
                  </a:cubicBezTo>
                  <a:cubicBezTo>
                    <a:pt x="2212" y="6"/>
                    <a:pt x="2203" y="1"/>
                    <a:pt x="2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4"/>
            <p:cNvSpPr/>
            <p:nvPr/>
          </p:nvSpPr>
          <p:spPr>
            <a:xfrm flipH="1">
              <a:off x="8297617" y="1924948"/>
              <a:ext cx="94158" cy="157608"/>
            </a:xfrm>
            <a:custGeom>
              <a:rect b="b" l="l" r="r" t="t"/>
              <a:pathLst>
                <a:path extrusionOk="0" h="775" w="463">
                  <a:moveTo>
                    <a:pt x="273" y="0"/>
                  </a:moveTo>
                  <a:cubicBezTo>
                    <a:pt x="194" y="0"/>
                    <a:pt x="120" y="57"/>
                    <a:pt x="102" y="140"/>
                  </a:cubicBezTo>
                  <a:lnTo>
                    <a:pt x="8" y="554"/>
                  </a:lnTo>
                  <a:cubicBezTo>
                    <a:pt x="0" y="603"/>
                    <a:pt x="8" y="652"/>
                    <a:pt x="33" y="689"/>
                  </a:cubicBezTo>
                  <a:cubicBezTo>
                    <a:pt x="57" y="730"/>
                    <a:pt x="98" y="758"/>
                    <a:pt x="148" y="771"/>
                  </a:cubicBezTo>
                  <a:cubicBezTo>
                    <a:pt x="160" y="773"/>
                    <a:pt x="172" y="775"/>
                    <a:pt x="184" y="775"/>
                  </a:cubicBezTo>
                  <a:cubicBezTo>
                    <a:pt x="266" y="775"/>
                    <a:pt x="342" y="717"/>
                    <a:pt x="360" y="632"/>
                  </a:cubicBezTo>
                  <a:lnTo>
                    <a:pt x="454" y="218"/>
                  </a:lnTo>
                  <a:cubicBezTo>
                    <a:pt x="463" y="169"/>
                    <a:pt x="454" y="120"/>
                    <a:pt x="430" y="83"/>
                  </a:cubicBezTo>
                  <a:cubicBezTo>
                    <a:pt x="405" y="42"/>
                    <a:pt x="364" y="14"/>
                    <a:pt x="315" y="5"/>
                  </a:cubicBezTo>
                  <a:cubicBezTo>
                    <a:pt x="301" y="2"/>
                    <a:pt x="287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4"/>
            <p:cNvSpPr/>
            <p:nvPr/>
          </p:nvSpPr>
          <p:spPr>
            <a:xfrm flipH="1">
              <a:off x="8246776" y="2217796"/>
              <a:ext cx="136661" cy="71381"/>
            </a:xfrm>
            <a:custGeom>
              <a:rect b="b" l="l" r="r" t="t"/>
              <a:pathLst>
                <a:path extrusionOk="0" h="351" w="672">
                  <a:moveTo>
                    <a:pt x="517" y="0"/>
                  </a:moveTo>
                  <a:cubicBezTo>
                    <a:pt x="510" y="0"/>
                    <a:pt x="503" y="1"/>
                    <a:pt x="495" y="2"/>
                  </a:cubicBezTo>
                  <a:lnTo>
                    <a:pt x="139" y="47"/>
                  </a:lnTo>
                  <a:cubicBezTo>
                    <a:pt x="98" y="51"/>
                    <a:pt x="61" y="71"/>
                    <a:pt x="37" y="104"/>
                  </a:cubicBezTo>
                  <a:cubicBezTo>
                    <a:pt x="12" y="133"/>
                    <a:pt x="0" y="174"/>
                    <a:pt x="8" y="215"/>
                  </a:cubicBezTo>
                  <a:cubicBezTo>
                    <a:pt x="16" y="295"/>
                    <a:pt x="85" y="350"/>
                    <a:pt x="161" y="350"/>
                  </a:cubicBezTo>
                  <a:cubicBezTo>
                    <a:pt x="166" y="350"/>
                    <a:pt x="171" y="350"/>
                    <a:pt x="176" y="350"/>
                  </a:cubicBezTo>
                  <a:lnTo>
                    <a:pt x="532" y="305"/>
                  </a:lnTo>
                  <a:cubicBezTo>
                    <a:pt x="577" y="301"/>
                    <a:pt x="610" y="276"/>
                    <a:pt x="634" y="247"/>
                  </a:cubicBezTo>
                  <a:cubicBezTo>
                    <a:pt x="659" y="215"/>
                    <a:pt x="671" y="178"/>
                    <a:pt x="667" y="133"/>
                  </a:cubicBezTo>
                  <a:cubicBezTo>
                    <a:pt x="656" y="58"/>
                    <a:pt x="593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4"/>
            <p:cNvSpPr/>
            <p:nvPr/>
          </p:nvSpPr>
          <p:spPr>
            <a:xfrm flipH="1">
              <a:off x="8243522" y="2148651"/>
              <a:ext cx="160862" cy="83990"/>
            </a:xfrm>
            <a:custGeom>
              <a:rect b="b" l="l" r="r" t="t"/>
              <a:pathLst>
                <a:path extrusionOk="0" h="413" w="791">
                  <a:moveTo>
                    <a:pt x="608" y="1"/>
                  </a:moveTo>
                  <a:cubicBezTo>
                    <a:pt x="601" y="1"/>
                    <a:pt x="594" y="1"/>
                    <a:pt x="586" y="2"/>
                  </a:cubicBezTo>
                  <a:lnTo>
                    <a:pt x="164" y="55"/>
                  </a:lnTo>
                  <a:cubicBezTo>
                    <a:pt x="115" y="59"/>
                    <a:pt x="70" y="84"/>
                    <a:pt x="42" y="121"/>
                  </a:cubicBezTo>
                  <a:cubicBezTo>
                    <a:pt x="13" y="158"/>
                    <a:pt x="1" y="207"/>
                    <a:pt x="5" y="256"/>
                  </a:cubicBezTo>
                  <a:cubicBezTo>
                    <a:pt x="16" y="347"/>
                    <a:pt x="97" y="413"/>
                    <a:pt x="187" y="413"/>
                  </a:cubicBezTo>
                  <a:cubicBezTo>
                    <a:pt x="194" y="413"/>
                    <a:pt x="202" y="412"/>
                    <a:pt x="210" y="411"/>
                  </a:cubicBezTo>
                  <a:lnTo>
                    <a:pt x="627" y="358"/>
                  </a:lnTo>
                  <a:cubicBezTo>
                    <a:pt x="676" y="354"/>
                    <a:pt x="721" y="325"/>
                    <a:pt x="750" y="289"/>
                  </a:cubicBezTo>
                  <a:cubicBezTo>
                    <a:pt x="778" y="256"/>
                    <a:pt x="791" y="207"/>
                    <a:pt x="787" y="158"/>
                  </a:cubicBezTo>
                  <a:cubicBezTo>
                    <a:pt x="775" y="67"/>
                    <a:pt x="698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4"/>
            <p:cNvSpPr/>
            <p:nvPr/>
          </p:nvSpPr>
          <p:spPr>
            <a:xfrm flipH="1">
              <a:off x="8252674" y="2076253"/>
              <a:ext cx="160862" cy="83990"/>
            </a:xfrm>
            <a:custGeom>
              <a:rect b="b" l="l" r="r" t="t"/>
              <a:pathLst>
                <a:path extrusionOk="0" h="413" w="791">
                  <a:moveTo>
                    <a:pt x="608" y="1"/>
                  </a:moveTo>
                  <a:cubicBezTo>
                    <a:pt x="601" y="1"/>
                    <a:pt x="594" y="1"/>
                    <a:pt x="586" y="2"/>
                  </a:cubicBezTo>
                  <a:lnTo>
                    <a:pt x="164" y="55"/>
                  </a:lnTo>
                  <a:cubicBezTo>
                    <a:pt x="115" y="59"/>
                    <a:pt x="74" y="84"/>
                    <a:pt x="46" y="121"/>
                  </a:cubicBezTo>
                  <a:cubicBezTo>
                    <a:pt x="17" y="158"/>
                    <a:pt x="1" y="207"/>
                    <a:pt x="9" y="256"/>
                  </a:cubicBezTo>
                  <a:cubicBezTo>
                    <a:pt x="20" y="347"/>
                    <a:pt x="98" y="413"/>
                    <a:pt x="187" y="413"/>
                  </a:cubicBezTo>
                  <a:cubicBezTo>
                    <a:pt x="194" y="413"/>
                    <a:pt x="202" y="412"/>
                    <a:pt x="209" y="411"/>
                  </a:cubicBezTo>
                  <a:lnTo>
                    <a:pt x="631" y="358"/>
                  </a:lnTo>
                  <a:cubicBezTo>
                    <a:pt x="680" y="350"/>
                    <a:pt x="721" y="325"/>
                    <a:pt x="750" y="289"/>
                  </a:cubicBezTo>
                  <a:cubicBezTo>
                    <a:pt x="778" y="252"/>
                    <a:pt x="791" y="207"/>
                    <a:pt x="786" y="158"/>
                  </a:cubicBezTo>
                  <a:cubicBezTo>
                    <a:pt x="775" y="67"/>
                    <a:pt x="698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4"/>
            <p:cNvSpPr/>
            <p:nvPr/>
          </p:nvSpPr>
          <p:spPr>
            <a:xfrm flipH="1">
              <a:off x="8262639" y="2003854"/>
              <a:ext cx="160048" cy="83176"/>
            </a:xfrm>
            <a:custGeom>
              <a:rect b="b" l="l" r="r" t="t"/>
              <a:pathLst>
                <a:path extrusionOk="0" h="409" w="787">
                  <a:moveTo>
                    <a:pt x="579" y="1"/>
                  </a:moveTo>
                  <a:cubicBezTo>
                    <a:pt x="571" y="1"/>
                    <a:pt x="562" y="1"/>
                    <a:pt x="553" y="2"/>
                  </a:cubicBezTo>
                  <a:lnTo>
                    <a:pt x="193" y="47"/>
                  </a:lnTo>
                  <a:cubicBezTo>
                    <a:pt x="136" y="55"/>
                    <a:pt x="87" y="84"/>
                    <a:pt x="54" y="121"/>
                  </a:cubicBezTo>
                  <a:cubicBezTo>
                    <a:pt x="17" y="158"/>
                    <a:pt x="1" y="203"/>
                    <a:pt x="9" y="252"/>
                  </a:cubicBezTo>
                  <a:cubicBezTo>
                    <a:pt x="20" y="342"/>
                    <a:pt x="108" y="409"/>
                    <a:pt x="212" y="409"/>
                  </a:cubicBezTo>
                  <a:cubicBezTo>
                    <a:pt x="221" y="409"/>
                    <a:pt x="229" y="408"/>
                    <a:pt x="238" y="407"/>
                  </a:cubicBezTo>
                  <a:lnTo>
                    <a:pt x="598" y="362"/>
                  </a:lnTo>
                  <a:cubicBezTo>
                    <a:pt x="656" y="354"/>
                    <a:pt x="705" y="325"/>
                    <a:pt x="737" y="289"/>
                  </a:cubicBezTo>
                  <a:cubicBezTo>
                    <a:pt x="770" y="252"/>
                    <a:pt x="786" y="207"/>
                    <a:pt x="782" y="158"/>
                  </a:cubicBezTo>
                  <a:cubicBezTo>
                    <a:pt x="771" y="67"/>
                    <a:pt x="683" y="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4"/>
            <p:cNvSpPr/>
            <p:nvPr/>
          </p:nvSpPr>
          <p:spPr>
            <a:xfrm flipH="1">
              <a:off x="8289279" y="2072999"/>
              <a:ext cx="96802" cy="19523"/>
            </a:xfrm>
            <a:custGeom>
              <a:rect b="b" l="l" r="r" t="t"/>
              <a:pathLst>
                <a:path extrusionOk="0" h="96" w="476">
                  <a:moveTo>
                    <a:pt x="452" y="1"/>
                  </a:moveTo>
                  <a:cubicBezTo>
                    <a:pt x="450" y="1"/>
                    <a:pt x="449" y="1"/>
                    <a:pt x="447" y="2"/>
                  </a:cubicBezTo>
                  <a:lnTo>
                    <a:pt x="25" y="43"/>
                  </a:lnTo>
                  <a:cubicBezTo>
                    <a:pt x="13" y="47"/>
                    <a:pt x="1" y="59"/>
                    <a:pt x="5" y="71"/>
                  </a:cubicBezTo>
                  <a:cubicBezTo>
                    <a:pt x="5" y="84"/>
                    <a:pt x="17" y="96"/>
                    <a:pt x="29" y="96"/>
                  </a:cubicBezTo>
                  <a:lnTo>
                    <a:pt x="451" y="51"/>
                  </a:lnTo>
                  <a:cubicBezTo>
                    <a:pt x="467" y="51"/>
                    <a:pt x="476" y="35"/>
                    <a:pt x="476" y="22"/>
                  </a:cubicBezTo>
                  <a:cubicBezTo>
                    <a:pt x="476" y="12"/>
                    <a:pt x="463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4"/>
            <p:cNvSpPr/>
            <p:nvPr/>
          </p:nvSpPr>
          <p:spPr>
            <a:xfrm flipH="1">
              <a:off x="8304328" y="2000601"/>
              <a:ext cx="85007" cy="18710"/>
            </a:xfrm>
            <a:custGeom>
              <a:rect b="b" l="l" r="r" t="t"/>
              <a:pathLst>
                <a:path extrusionOk="0" h="92" w="418">
                  <a:moveTo>
                    <a:pt x="391" y="1"/>
                  </a:moveTo>
                  <a:cubicBezTo>
                    <a:pt x="389" y="1"/>
                    <a:pt x="387" y="1"/>
                    <a:pt x="385" y="2"/>
                  </a:cubicBezTo>
                  <a:lnTo>
                    <a:pt x="25" y="39"/>
                  </a:lnTo>
                  <a:cubicBezTo>
                    <a:pt x="13" y="43"/>
                    <a:pt x="0" y="55"/>
                    <a:pt x="0" y="67"/>
                  </a:cubicBezTo>
                  <a:cubicBezTo>
                    <a:pt x="5" y="79"/>
                    <a:pt x="17" y="92"/>
                    <a:pt x="29" y="92"/>
                  </a:cubicBezTo>
                  <a:lnTo>
                    <a:pt x="393" y="51"/>
                  </a:lnTo>
                  <a:cubicBezTo>
                    <a:pt x="406" y="51"/>
                    <a:pt x="418" y="39"/>
                    <a:pt x="414" y="26"/>
                  </a:cubicBezTo>
                  <a:cubicBezTo>
                    <a:pt x="414" y="12"/>
                    <a:pt x="405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4"/>
            <p:cNvSpPr/>
            <p:nvPr/>
          </p:nvSpPr>
          <p:spPr>
            <a:xfrm flipH="1">
              <a:off x="8267723" y="2143974"/>
              <a:ext cx="109207" cy="20947"/>
            </a:xfrm>
            <a:custGeom>
              <a:rect b="b" l="l" r="r" t="t"/>
              <a:pathLst>
                <a:path extrusionOk="0" h="103" w="537">
                  <a:moveTo>
                    <a:pt x="508" y="1"/>
                  </a:moveTo>
                  <a:lnTo>
                    <a:pt x="25" y="54"/>
                  </a:lnTo>
                  <a:cubicBezTo>
                    <a:pt x="13" y="54"/>
                    <a:pt x="1" y="66"/>
                    <a:pt x="5" y="78"/>
                  </a:cubicBezTo>
                  <a:cubicBezTo>
                    <a:pt x="5" y="95"/>
                    <a:pt x="17" y="103"/>
                    <a:pt x="29" y="103"/>
                  </a:cubicBezTo>
                  <a:lnTo>
                    <a:pt x="512" y="54"/>
                  </a:lnTo>
                  <a:cubicBezTo>
                    <a:pt x="525" y="50"/>
                    <a:pt x="537" y="37"/>
                    <a:pt x="533" y="25"/>
                  </a:cubicBezTo>
                  <a:cubicBezTo>
                    <a:pt x="533" y="9"/>
                    <a:pt x="521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4"/>
            <p:cNvSpPr/>
            <p:nvPr/>
          </p:nvSpPr>
          <p:spPr>
            <a:xfrm flipH="1">
              <a:off x="8270976" y="2216169"/>
              <a:ext cx="110834" cy="21150"/>
            </a:xfrm>
            <a:custGeom>
              <a:rect b="b" l="l" r="r" t="t"/>
              <a:pathLst>
                <a:path extrusionOk="0" h="104" w="545">
                  <a:moveTo>
                    <a:pt x="521" y="1"/>
                  </a:moveTo>
                  <a:cubicBezTo>
                    <a:pt x="519" y="1"/>
                    <a:pt x="518" y="1"/>
                    <a:pt x="516" y="2"/>
                  </a:cubicBezTo>
                  <a:lnTo>
                    <a:pt x="25" y="51"/>
                  </a:lnTo>
                  <a:cubicBezTo>
                    <a:pt x="8" y="55"/>
                    <a:pt x="0" y="67"/>
                    <a:pt x="0" y="79"/>
                  </a:cubicBezTo>
                  <a:cubicBezTo>
                    <a:pt x="0" y="92"/>
                    <a:pt x="13" y="104"/>
                    <a:pt x="25" y="104"/>
                  </a:cubicBezTo>
                  <a:lnTo>
                    <a:pt x="29" y="104"/>
                  </a:lnTo>
                  <a:lnTo>
                    <a:pt x="520" y="51"/>
                  </a:lnTo>
                  <a:cubicBezTo>
                    <a:pt x="536" y="51"/>
                    <a:pt x="545" y="38"/>
                    <a:pt x="545" y="22"/>
                  </a:cubicBezTo>
                  <a:cubicBezTo>
                    <a:pt x="541" y="11"/>
                    <a:pt x="531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4"/>
            <p:cNvSpPr/>
            <p:nvPr/>
          </p:nvSpPr>
          <p:spPr>
            <a:xfrm flipH="1">
              <a:off x="7319835" y="1414906"/>
              <a:ext cx="160658" cy="80329"/>
            </a:xfrm>
            <a:custGeom>
              <a:rect b="b" l="l" r="r" t="t"/>
              <a:pathLst>
                <a:path extrusionOk="0" h="395" w="790">
                  <a:moveTo>
                    <a:pt x="189" y="1"/>
                  </a:moveTo>
                  <a:cubicBezTo>
                    <a:pt x="94" y="1"/>
                    <a:pt x="12" y="73"/>
                    <a:pt x="4" y="169"/>
                  </a:cubicBezTo>
                  <a:cubicBezTo>
                    <a:pt x="0" y="218"/>
                    <a:pt x="17" y="263"/>
                    <a:pt x="45" y="300"/>
                  </a:cubicBezTo>
                  <a:cubicBezTo>
                    <a:pt x="78" y="332"/>
                    <a:pt x="119" y="357"/>
                    <a:pt x="168" y="361"/>
                  </a:cubicBezTo>
                  <a:lnTo>
                    <a:pt x="594" y="394"/>
                  </a:lnTo>
                  <a:cubicBezTo>
                    <a:pt x="598" y="394"/>
                    <a:pt x="603" y="394"/>
                    <a:pt x="608" y="394"/>
                  </a:cubicBezTo>
                  <a:cubicBezTo>
                    <a:pt x="700" y="394"/>
                    <a:pt x="778" y="319"/>
                    <a:pt x="786" y="226"/>
                  </a:cubicBezTo>
                  <a:cubicBezTo>
                    <a:pt x="790" y="177"/>
                    <a:pt x="774" y="132"/>
                    <a:pt x="741" y="95"/>
                  </a:cubicBezTo>
                  <a:cubicBezTo>
                    <a:pt x="712" y="62"/>
                    <a:pt x="667" y="38"/>
                    <a:pt x="618" y="34"/>
                  </a:cubicBezTo>
                  <a:lnTo>
                    <a:pt x="197" y="1"/>
                  </a:lnTo>
                  <a:cubicBezTo>
                    <a:pt x="194" y="1"/>
                    <a:pt x="191" y="1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4"/>
            <p:cNvSpPr/>
            <p:nvPr/>
          </p:nvSpPr>
          <p:spPr>
            <a:xfrm flipH="1">
              <a:off x="7119113" y="1491575"/>
              <a:ext cx="100869" cy="129340"/>
            </a:xfrm>
            <a:custGeom>
              <a:rect b="b" l="l" r="r" t="t"/>
              <a:pathLst>
                <a:path extrusionOk="0" h="636" w="496">
                  <a:moveTo>
                    <a:pt x="320" y="1"/>
                  </a:moveTo>
                  <a:cubicBezTo>
                    <a:pt x="302" y="1"/>
                    <a:pt x="283" y="5"/>
                    <a:pt x="266" y="13"/>
                  </a:cubicBezTo>
                  <a:cubicBezTo>
                    <a:pt x="229" y="25"/>
                    <a:pt x="196" y="54"/>
                    <a:pt x="180" y="94"/>
                  </a:cubicBezTo>
                  <a:lnTo>
                    <a:pt x="33" y="422"/>
                  </a:lnTo>
                  <a:cubicBezTo>
                    <a:pt x="0" y="500"/>
                    <a:pt x="33" y="590"/>
                    <a:pt x="110" y="622"/>
                  </a:cubicBezTo>
                  <a:cubicBezTo>
                    <a:pt x="132" y="631"/>
                    <a:pt x="154" y="635"/>
                    <a:pt x="176" y="635"/>
                  </a:cubicBezTo>
                  <a:cubicBezTo>
                    <a:pt x="194" y="635"/>
                    <a:pt x="212" y="632"/>
                    <a:pt x="229" y="626"/>
                  </a:cubicBezTo>
                  <a:cubicBezTo>
                    <a:pt x="266" y="610"/>
                    <a:pt x="295" y="586"/>
                    <a:pt x="315" y="545"/>
                  </a:cubicBezTo>
                  <a:lnTo>
                    <a:pt x="458" y="217"/>
                  </a:lnTo>
                  <a:cubicBezTo>
                    <a:pt x="495" y="139"/>
                    <a:pt x="458" y="49"/>
                    <a:pt x="381" y="17"/>
                  </a:cubicBezTo>
                  <a:cubicBezTo>
                    <a:pt x="361" y="6"/>
                    <a:pt x="341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4"/>
            <p:cNvSpPr/>
            <p:nvPr/>
          </p:nvSpPr>
          <p:spPr>
            <a:xfrm flipH="1">
              <a:off x="7167514" y="1453342"/>
              <a:ext cx="119172" cy="152320"/>
            </a:xfrm>
            <a:custGeom>
              <a:rect b="b" l="l" r="r" t="t"/>
              <a:pathLst>
                <a:path extrusionOk="0" h="749" w="586">
                  <a:moveTo>
                    <a:pt x="378" y="1"/>
                  </a:moveTo>
                  <a:cubicBezTo>
                    <a:pt x="356" y="1"/>
                    <a:pt x="335" y="5"/>
                    <a:pt x="316" y="12"/>
                  </a:cubicBezTo>
                  <a:cubicBezTo>
                    <a:pt x="271" y="29"/>
                    <a:pt x="234" y="61"/>
                    <a:pt x="213" y="106"/>
                  </a:cubicBezTo>
                  <a:lnTo>
                    <a:pt x="42" y="495"/>
                  </a:lnTo>
                  <a:cubicBezTo>
                    <a:pt x="1" y="585"/>
                    <a:pt x="42" y="692"/>
                    <a:pt x="132" y="733"/>
                  </a:cubicBezTo>
                  <a:cubicBezTo>
                    <a:pt x="155" y="743"/>
                    <a:pt x="180" y="748"/>
                    <a:pt x="205" y="748"/>
                  </a:cubicBezTo>
                  <a:cubicBezTo>
                    <a:pt x="227" y="748"/>
                    <a:pt x="249" y="744"/>
                    <a:pt x="271" y="737"/>
                  </a:cubicBezTo>
                  <a:cubicBezTo>
                    <a:pt x="316" y="720"/>
                    <a:pt x="348" y="688"/>
                    <a:pt x="369" y="643"/>
                  </a:cubicBezTo>
                  <a:lnTo>
                    <a:pt x="545" y="254"/>
                  </a:lnTo>
                  <a:cubicBezTo>
                    <a:pt x="586" y="164"/>
                    <a:pt x="545" y="57"/>
                    <a:pt x="451" y="16"/>
                  </a:cubicBezTo>
                  <a:cubicBezTo>
                    <a:pt x="427" y="6"/>
                    <a:pt x="402" y="1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4"/>
            <p:cNvSpPr/>
            <p:nvPr/>
          </p:nvSpPr>
          <p:spPr>
            <a:xfrm flipH="1">
              <a:off x="7234828" y="1424057"/>
              <a:ext cx="118358" cy="151710"/>
            </a:xfrm>
            <a:custGeom>
              <a:rect b="b" l="l" r="r" t="t"/>
              <a:pathLst>
                <a:path extrusionOk="0" h="746" w="582">
                  <a:moveTo>
                    <a:pt x="381" y="1"/>
                  </a:moveTo>
                  <a:cubicBezTo>
                    <a:pt x="358" y="1"/>
                    <a:pt x="336" y="5"/>
                    <a:pt x="315" y="13"/>
                  </a:cubicBezTo>
                  <a:cubicBezTo>
                    <a:pt x="270" y="25"/>
                    <a:pt x="234" y="62"/>
                    <a:pt x="213" y="107"/>
                  </a:cubicBezTo>
                  <a:lnTo>
                    <a:pt x="41" y="492"/>
                  </a:lnTo>
                  <a:cubicBezTo>
                    <a:pt x="0" y="582"/>
                    <a:pt x="41" y="692"/>
                    <a:pt x="131" y="729"/>
                  </a:cubicBezTo>
                  <a:cubicBezTo>
                    <a:pt x="155" y="740"/>
                    <a:pt x="180" y="745"/>
                    <a:pt x="205" y="745"/>
                  </a:cubicBezTo>
                  <a:cubicBezTo>
                    <a:pt x="227" y="745"/>
                    <a:pt x="249" y="741"/>
                    <a:pt x="270" y="733"/>
                  </a:cubicBezTo>
                  <a:cubicBezTo>
                    <a:pt x="311" y="717"/>
                    <a:pt x="348" y="684"/>
                    <a:pt x="369" y="639"/>
                  </a:cubicBezTo>
                  <a:lnTo>
                    <a:pt x="540" y="255"/>
                  </a:lnTo>
                  <a:cubicBezTo>
                    <a:pt x="581" y="160"/>
                    <a:pt x="540" y="54"/>
                    <a:pt x="450" y="13"/>
                  </a:cubicBezTo>
                  <a:cubicBezTo>
                    <a:pt x="428" y="5"/>
                    <a:pt x="404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4"/>
            <p:cNvSpPr/>
            <p:nvPr/>
          </p:nvSpPr>
          <p:spPr>
            <a:xfrm flipH="1">
              <a:off x="7302346" y="1394569"/>
              <a:ext cx="116732" cy="150287"/>
            </a:xfrm>
            <a:custGeom>
              <a:rect b="b" l="l" r="r" t="t"/>
              <a:pathLst>
                <a:path extrusionOk="0" h="739" w="574">
                  <a:moveTo>
                    <a:pt x="380" y="0"/>
                  </a:moveTo>
                  <a:cubicBezTo>
                    <a:pt x="355" y="0"/>
                    <a:pt x="329" y="6"/>
                    <a:pt x="304" y="19"/>
                  </a:cubicBezTo>
                  <a:cubicBezTo>
                    <a:pt x="259" y="39"/>
                    <a:pt x="222" y="76"/>
                    <a:pt x="197" y="129"/>
                  </a:cubicBezTo>
                  <a:lnTo>
                    <a:pt x="50" y="461"/>
                  </a:lnTo>
                  <a:cubicBezTo>
                    <a:pt x="1" y="567"/>
                    <a:pt x="38" y="686"/>
                    <a:pt x="128" y="727"/>
                  </a:cubicBezTo>
                  <a:cubicBezTo>
                    <a:pt x="149" y="735"/>
                    <a:pt x="172" y="739"/>
                    <a:pt x="195" y="739"/>
                  </a:cubicBezTo>
                  <a:cubicBezTo>
                    <a:pt x="221" y="739"/>
                    <a:pt x="247" y="734"/>
                    <a:pt x="271" y="723"/>
                  </a:cubicBezTo>
                  <a:cubicBezTo>
                    <a:pt x="316" y="698"/>
                    <a:pt x="353" y="661"/>
                    <a:pt x="377" y="608"/>
                  </a:cubicBezTo>
                  <a:lnTo>
                    <a:pt x="525" y="277"/>
                  </a:lnTo>
                  <a:cubicBezTo>
                    <a:pt x="574" y="170"/>
                    <a:pt x="537" y="52"/>
                    <a:pt x="447" y="15"/>
                  </a:cubicBezTo>
                  <a:cubicBezTo>
                    <a:pt x="426" y="5"/>
                    <a:pt x="403" y="0"/>
                    <a:pt x="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4"/>
            <p:cNvSpPr/>
            <p:nvPr/>
          </p:nvSpPr>
          <p:spPr>
            <a:xfrm flipH="1">
              <a:off x="7303972" y="1440530"/>
              <a:ext cx="45147" cy="89481"/>
            </a:xfrm>
            <a:custGeom>
              <a:rect b="b" l="l" r="r" t="t"/>
              <a:pathLst>
                <a:path extrusionOk="0" h="440" w="222">
                  <a:moveTo>
                    <a:pt x="192" y="0"/>
                  </a:moveTo>
                  <a:cubicBezTo>
                    <a:pt x="183" y="0"/>
                    <a:pt x="175" y="5"/>
                    <a:pt x="168" y="14"/>
                  </a:cubicBezTo>
                  <a:lnTo>
                    <a:pt x="5" y="407"/>
                  </a:lnTo>
                  <a:cubicBezTo>
                    <a:pt x="1" y="419"/>
                    <a:pt x="5" y="431"/>
                    <a:pt x="17" y="440"/>
                  </a:cubicBezTo>
                  <a:lnTo>
                    <a:pt x="29" y="440"/>
                  </a:lnTo>
                  <a:cubicBezTo>
                    <a:pt x="38" y="440"/>
                    <a:pt x="50" y="435"/>
                    <a:pt x="54" y="427"/>
                  </a:cubicBezTo>
                  <a:lnTo>
                    <a:pt x="218" y="34"/>
                  </a:lnTo>
                  <a:cubicBezTo>
                    <a:pt x="222" y="22"/>
                    <a:pt x="218" y="6"/>
                    <a:pt x="201" y="2"/>
                  </a:cubicBezTo>
                  <a:cubicBezTo>
                    <a:pt x="198" y="1"/>
                    <a:pt x="19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4"/>
            <p:cNvSpPr/>
            <p:nvPr/>
          </p:nvSpPr>
          <p:spPr>
            <a:xfrm flipH="1">
              <a:off x="7372913" y="1415516"/>
              <a:ext cx="40266" cy="78702"/>
            </a:xfrm>
            <a:custGeom>
              <a:rect b="b" l="l" r="r" t="t"/>
              <a:pathLst>
                <a:path extrusionOk="0" h="387" w="198">
                  <a:moveTo>
                    <a:pt x="170" y="0"/>
                  </a:moveTo>
                  <a:cubicBezTo>
                    <a:pt x="159" y="0"/>
                    <a:pt x="150" y="6"/>
                    <a:pt x="144" y="18"/>
                  </a:cubicBezTo>
                  <a:lnTo>
                    <a:pt x="5" y="350"/>
                  </a:lnTo>
                  <a:cubicBezTo>
                    <a:pt x="1" y="366"/>
                    <a:pt x="5" y="378"/>
                    <a:pt x="17" y="387"/>
                  </a:cubicBezTo>
                  <a:lnTo>
                    <a:pt x="29" y="387"/>
                  </a:lnTo>
                  <a:cubicBezTo>
                    <a:pt x="37" y="387"/>
                    <a:pt x="46" y="383"/>
                    <a:pt x="50" y="370"/>
                  </a:cubicBezTo>
                  <a:lnTo>
                    <a:pt x="193" y="35"/>
                  </a:lnTo>
                  <a:cubicBezTo>
                    <a:pt x="197" y="22"/>
                    <a:pt x="193" y="10"/>
                    <a:pt x="181" y="2"/>
                  </a:cubicBezTo>
                  <a:cubicBezTo>
                    <a:pt x="177" y="1"/>
                    <a:pt x="173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4"/>
            <p:cNvSpPr/>
            <p:nvPr/>
          </p:nvSpPr>
          <p:spPr>
            <a:xfrm flipH="1">
              <a:off x="7236455" y="1470018"/>
              <a:ext cx="50231" cy="101683"/>
            </a:xfrm>
            <a:custGeom>
              <a:rect b="b" l="l" r="r" t="t"/>
              <a:pathLst>
                <a:path extrusionOk="0" h="500" w="247">
                  <a:moveTo>
                    <a:pt x="215" y="1"/>
                  </a:moveTo>
                  <a:cubicBezTo>
                    <a:pt x="205" y="1"/>
                    <a:pt x="196" y="7"/>
                    <a:pt x="193" y="16"/>
                  </a:cubicBezTo>
                  <a:lnTo>
                    <a:pt x="5" y="462"/>
                  </a:lnTo>
                  <a:cubicBezTo>
                    <a:pt x="1" y="475"/>
                    <a:pt x="5" y="491"/>
                    <a:pt x="17" y="495"/>
                  </a:cubicBezTo>
                  <a:cubicBezTo>
                    <a:pt x="21" y="495"/>
                    <a:pt x="25" y="499"/>
                    <a:pt x="29" y="499"/>
                  </a:cubicBezTo>
                  <a:cubicBezTo>
                    <a:pt x="37" y="499"/>
                    <a:pt x="46" y="491"/>
                    <a:pt x="50" y="483"/>
                  </a:cubicBezTo>
                  <a:lnTo>
                    <a:pt x="238" y="37"/>
                  </a:lnTo>
                  <a:cubicBezTo>
                    <a:pt x="246" y="24"/>
                    <a:pt x="238" y="8"/>
                    <a:pt x="226" y="4"/>
                  </a:cubicBezTo>
                  <a:cubicBezTo>
                    <a:pt x="222" y="2"/>
                    <a:pt x="219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4"/>
            <p:cNvSpPr/>
            <p:nvPr/>
          </p:nvSpPr>
          <p:spPr>
            <a:xfrm flipH="1">
              <a:off x="7165887" y="1485881"/>
              <a:ext cx="51655" cy="103309"/>
            </a:xfrm>
            <a:custGeom>
              <a:rect b="b" l="l" r="r" t="t"/>
              <a:pathLst>
                <a:path extrusionOk="0" h="508" w="254">
                  <a:moveTo>
                    <a:pt x="223" y="0"/>
                  </a:moveTo>
                  <a:cubicBezTo>
                    <a:pt x="213" y="0"/>
                    <a:pt x="204" y="7"/>
                    <a:pt x="201" y="16"/>
                  </a:cubicBezTo>
                  <a:lnTo>
                    <a:pt x="8" y="474"/>
                  </a:lnTo>
                  <a:cubicBezTo>
                    <a:pt x="0" y="487"/>
                    <a:pt x="8" y="499"/>
                    <a:pt x="21" y="507"/>
                  </a:cubicBezTo>
                  <a:lnTo>
                    <a:pt x="33" y="507"/>
                  </a:lnTo>
                  <a:cubicBezTo>
                    <a:pt x="41" y="507"/>
                    <a:pt x="49" y="503"/>
                    <a:pt x="53" y="491"/>
                  </a:cubicBezTo>
                  <a:lnTo>
                    <a:pt x="246" y="37"/>
                  </a:lnTo>
                  <a:cubicBezTo>
                    <a:pt x="254" y="24"/>
                    <a:pt x="246" y="8"/>
                    <a:pt x="234" y="4"/>
                  </a:cubicBezTo>
                  <a:cubicBezTo>
                    <a:pt x="230" y="1"/>
                    <a:pt x="22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4"/>
            <p:cNvSpPr/>
            <p:nvPr/>
          </p:nvSpPr>
          <p:spPr>
            <a:xfrm flipH="1">
              <a:off x="6893798" y="3604077"/>
              <a:ext cx="140338" cy="230965"/>
            </a:xfrm>
            <a:custGeom>
              <a:rect b="b" l="l" r="r" t="t"/>
              <a:pathLst>
                <a:path extrusionOk="0" h="627" w="381">
                  <a:moveTo>
                    <a:pt x="189" y="70"/>
                  </a:moveTo>
                  <a:lnTo>
                    <a:pt x="332" y="316"/>
                  </a:lnTo>
                  <a:lnTo>
                    <a:pt x="189" y="557"/>
                  </a:lnTo>
                  <a:lnTo>
                    <a:pt x="49" y="316"/>
                  </a:lnTo>
                  <a:lnTo>
                    <a:pt x="189" y="70"/>
                  </a:lnTo>
                  <a:close/>
                  <a:moveTo>
                    <a:pt x="189" y="1"/>
                  </a:moveTo>
                  <a:cubicBezTo>
                    <a:pt x="180" y="1"/>
                    <a:pt x="172" y="5"/>
                    <a:pt x="168" y="13"/>
                  </a:cubicBezTo>
                  <a:lnTo>
                    <a:pt x="4" y="303"/>
                  </a:lnTo>
                  <a:cubicBezTo>
                    <a:pt x="0" y="312"/>
                    <a:pt x="0" y="320"/>
                    <a:pt x="4" y="328"/>
                  </a:cubicBezTo>
                  <a:lnTo>
                    <a:pt x="168" y="614"/>
                  </a:lnTo>
                  <a:cubicBezTo>
                    <a:pt x="172" y="623"/>
                    <a:pt x="180" y="627"/>
                    <a:pt x="189" y="627"/>
                  </a:cubicBezTo>
                  <a:cubicBezTo>
                    <a:pt x="197" y="627"/>
                    <a:pt x="205" y="623"/>
                    <a:pt x="209" y="614"/>
                  </a:cubicBezTo>
                  <a:lnTo>
                    <a:pt x="377" y="328"/>
                  </a:lnTo>
                  <a:cubicBezTo>
                    <a:pt x="381" y="320"/>
                    <a:pt x="381" y="312"/>
                    <a:pt x="377" y="303"/>
                  </a:cubicBezTo>
                  <a:lnTo>
                    <a:pt x="209" y="13"/>
                  </a:lnTo>
                  <a:cubicBezTo>
                    <a:pt x="205" y="5"/>
                    <a:pt x="197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4"/>
            <p:cNvSpPr/>
            <p:nvPr/>
          </p:nvSpPr>
          <p:spPr>
            <a:xfrm flipH="1">
              <a:off x="7061026" y="3578291"/>
              <a:ext cx="98347" cy="96880"/>
            </a:xfrm>
            <a:custGeom>
              <a:rect b="b" l="l" r="r" t="t"/>
              <a:pathLst>
                <a:path extrusionOk="0" h="263" w="267">
                  <a:moveTo>
                    <a:pt x="136" y="46"/>
                  </a:moveTo>
                  <a:cubicBezTo>
                    <a:pt x="181" y="46"/>
                    <a:pt x="222" y="83"/>
                    <a:pt x="222" y="132"/>
                  </a:cubicBezTo>
                  <a:cubicBezTo>
                    <a:pt x="222" y="177"/>
                    <a:pt x="181" y="218"/>
                    <a:pt x="136" y="218"/>
                  </a:cubicBezTo>
                  <a:cubicBezTo>
                    <a:pt x="87" y="218"/>
                    <a:pt x="50" y="177"/>
                    <a:pt x="50" y="132"/>
                  </a:cubicBezTo>
                  <a:cubicBezTo>
                    <a:pt x="50" y="83"/>
                    <a:pt x="87" y="46"/>
                    <a:pt x="136" y="46"/>
                  </a:cubicBezTo>
                  <a:close/>
                  <a:moveTo>
                    <a:pt x="136" y="1"/>
                  </a:moveTo>
                  <a:cubicBezTo>
                    <a:pt x="62" y="1"/>
                    <a:pt x="1" y="58"/>
                    <a:pt x="1" y="132"/>
                  </a:cubicBezTo>
                  <a:cubicBezTo>
                    <a:pt x="1" y="206"/>
                    <a:pt x="62" y="263"/>
                    <a:pt x="136" y="263"/>
                  </a:cubicBezTo>
                  <a:cubicBezTo>
                    <a:pt x="205" y="263"/>
                    <a:pt x="267" y="206"/>
                    <a:pt x="267" y="132"/>
                  </a:cubicBezTo>
                  <a:cubicBezTo>
                    <a:pt x="267" y="58"/>
                    <a:pt x="205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4"/>
            <p:cNvSpPr/>
            <p:nvPr/>
          </p:nvSpPr>
          <p:spPr>
            <a:xfrm flipH="1">
              <a:off x="6923634" y="3469991"/>
              <a:ext cx="85087" cy="84724"/>
            </a:xfrm>
            <a:custGeom>
              <a:rect b="b" l="l" r="r" t="t"/>
              <a:pathLst>
                <a:path extrusionOk="0" h="230" w="231">
                  <a:moveTo>
                    <a:pt x="116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6" y="184"/>
                  </a:cubicBezTo>
                  <a:cubicBezTo>
                    <a:pt x="75" y="184"/>
                    <a:pt x="46" y="156"/>
                    <a:pt x="46" y="115"/>
                  </a:cubicBezTo>
                  <a:cubicBezTo>
                    <a:pt x="46" y="78"/>
                    <a:pt x="75" y="45"/>
                    <a:pt x="116" y="45"/>
                  </a:cubicBezTo>
                  <a:close/>
                  <a:moveTo>
                    <a:pt x="116" y="0"/>
                  </a:moveTo>
                  <a:cubicBezTo>
                    <a:pt x="50" y="0"/>
                    <a:pt x="1" y="54"/>
                    <a:pt x="1" y="115"/>
                  </a:cubicBezTo>
                  <a:cubicBezTo>
                    <a:pt x="1" y="180"/>
                    <a:pt x="50" y="230"/>
                    <a:pt x="116" y="230"/>
                  </a:cubicBezTo>
                  <a:cubicBezTo>
                    <a:pt x="177" y="230"/>
                    <a:pt x="230" y="180"/>
                    <a:pt x="230" y="115"/>
                  </a:cubicBezTo>
                  <a:cubicBezTo>
                    <a:pt x="230" y="54"/>
                    <a:pt x="177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4"/>
            <p:cNvSpPr/>
            <p:nvPr/>
          </p:nvSpPr>
          <p:spPr>
            <a:xfrm flipH="1">
              <a:off x="7077601" y="3447153"/>
              <a:ext cx="63723" cy="63727"/>
            </a:xfrm>
            <a:custGeom>
              <a:rect b="b" l="l" r="r" t="t"/>
              <a:pathLst>
                <a:path extrusionOk="0" h="173" w="173">
                  <a:moveTo>
                    <a:pt x="87" y="46"/>
                  </a:moveTo>
                  <a:cubicBezTo>
                    <a:pt x="107" y="46"/>
                    <a:pt x="124" y="62"/>
                    <a:pt x="124" y="87"/>
                  </a:cubicBezTo>
                  <a:cubicBezTo>
                    <a:pt x="124" y="107"/>
                    <a:pt x="107" y="124"/>
                    <a:pt x="87" y="124"/>
                  </a:cubicBezTo>
                  <a:cubicBezTo>
                    <a:pt x="62" y="124"/>
                    <a:pt x="46" y="107"/>
                    <a:pt x="46" y="87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8"/>
                    <a:pt x="1" y="87"/>
                  </a:cubicBezTo>
                  <a:cubicBezTo>
                    <a:pt x="1" y="132"/>
                    <a:pt x="38" y="173"/>
                    <a:pt x="87" y="173"/>
                  </a:cubicBezTo>
                  <a:cubicBezTo>
                    <a:pt x="132" y="173"/>
                    <a:pt x="173" y="132"/>
                    <a:pt x="173" y="87"/>
                  </a:cubicBezTo>
                  <a:cubicBezTo>
                    <a:pt x="173" y="38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4" name="Google Shape;1604;p54"/>
            <p:cNvGrpSpPr/>
            <p:nvPr/>
          </p:nvGrpSpPr>
          <p:grpSpPr>
            <a:xfrm>
              <a:off x="8423289" y="2698797"/>
              <a:ext cx="596875" cy="475812"/>
              <a:chOff x="8423289" y="2698797"/>
              <a:chExt cx="596875" cy="475812"/>
            </a:xfrm>
          </p:grpSpPr>
          <p:sp>
            <p:nvSpPr>
              <p:cNvPr id="1605" name="Google Shape;1605;p54"/>
              <p:cNvSpPr/>
              <p:nvPr/>
            </p:nvSpPr>
            <p:spPr>
              <a:xfrm flipH="1">
                <a:off x="8681696" y="2913271"/>
                <a:ext cx="158820" cy="261338"/>
              </a:xfrm>
              <a:custGeom>
                <a:rect b="b" l="l" r="r" t="t"/>
                <a:pathLst>
                  <a:path extrusionOk="0" h="803" w="488">
                    <a:moveTo>
                      <a:pt x="242" y="70"/>
                    </a:moveTo>
                    <a:lnTo>
                      <a:pt x="435" y="402"/>
                    </a:lnTo>
                    <a:lnTo>
                      <a:pt x="242" y="733"/>
                    </a:lnTo>
                    <a:lnTo>
                      <a:pt x="54" y="402"/>
                    </a:lnTo>
                    <a:lnTo>
                      <a:pt x="242" y="70"/>
                    </a:lnTo>
                    <a:close/>
                    <a:moveTo>
                      <a:pt x="242" y="1"/>
                    </a:moveTo>
                    <a:cubicBezTo>
                      <a:pt x="234" y="1"/>
                      <a:pt x="230" y="5"/>
                      <a:pt x="226" y="13"/>
                    </a:cubicBezTo>
                    <a:lnTo>
                      <a:pt x="5" y="390"/>
                    </a:lnTo>
                    <a:cubicBezTo>
                      <a:pt x="1" y="398"/>
                      <a:pt x="1" y="406"/>
                      <a:pt x="5" y="414"/>
                    </a:cubicBezTo>
                    <a:lnTo>
                      <a:pt x="226" y="791"/>
                    </a:lnTo>
                    <a:cubicBezTo>
                      <a:pt x="230" y="799"/>
                      <a:pt x="234" y="803"/>
                      <a:pt x="242" y="803"/>
                    </a:cubicBezTo>
                    <a:cubicBezTo>
                      <a:pt x="251" y="803"/>
                      <a:pt x="259" y="799"/>
                      <a:pt x="263" y="791"/>
                    </a:cubicBezTo>
                    <a:lnTo>
                      <a:pt x="484" y="414"/>
                    </a:lnTo>
                    <a:cubicBezTo>
                      <a:pt x="488" y="406"/>
                      <a:pt x="488" y="398"/>
                      <a:pt x="484" y="390"/>
                    </a:cubicBezTo>
                    <a:lnTo>
                      <a:pt x="263" y="13"/>
                    </a:lnTo>
                    <a:cubicBezTo>
                      <a:pt x="259" y="5"/>
                      <a:pt x="251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54"/>
              <p:cNvSpPr/>
              <p:nvPr/>
            </p:nvSpPr>
            <p:spPr>
              <a:xfrm flipH="1">
                <a:off x="8423289" y="3009280"/>
                <a:ext cx="85593" cy="86896"/>
              </a:xfrm>
              <a:custGeom>
                <a:rect b="b" l="l" r="r" t="t"/>
                <a:pathLst>
                  <a:path extrusionOk="0" h="267" w="263">
                    <a:moveTo>
                      <a:pt x="132" y="50"/>
                    </a:moveTo>
                    <a:cubicBezTo>
                      <a:pt x="181" y="50"/>
                      <a:pt x="218" y="86"/>
                      <a:pt x="218" y="135"/>
                    </a:cubicBezTo>
                    <a:cubicBezTo>
                      <a:pt x="218" y="180"/>
                      <a:pt x="181" y="221"/>
                      <a:pt x="132" y="221"/>
                    </a:cubicBezTo>
                    <a:cubicBezTo>
                      <a:pt x="87" y="221"/>
                      <a:pt x="46" y="180"/>
                      <a:pt x="46" y="135"/>
                    </a:cubicBezTo>
                    <a:cubicBezTo>
                      <a:pt x="46" y="86"/>
                      <a:pt x="87" y="50"/>
                      <a:pt x="132" y="50"/>
                    </a:cubicBezTo>
                    <a:close/>
                    <a:moveTo>
                      <a:pt x="132" y="0"/>
                    </a:moveTo>
                    <a:cubicBezTo>
                      <a:pt x="58" y="0"/>
                      <a:pt x="1" y="62"/>
                      <a:pt x="1" y="135"/>
                    </a:cubicBezTo>
                    <a:cubicBezTo>
                      <a:pt x="1" y="205"/>
                      <a:pt x="58" y="266"/>
                      <a:pt x="132" y="266"/>
                    </a:cubicBezTo>
                    <a:cubicBezTo>
                      <a:pt x="205" y="266"/>
                      <a:pt x="263" y="205"/>
                      <a:pt x="263" y="135"/>
                    </a:cubicBezTo>
                    <a:cubicBezTo>
                      <a:pt x="263" y="62"/>
                      <a:pt x="205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54"/>
              <p:cNvSpPr/>
              <p:nvPr/>
            </p:nvSpPr>
            <p:spPr>
              <a:xfrm flipH="1">
                <a:off x="8790722" y="2794806"/>
                <a:ext cx="74854" cy="74854"/>
              </a:xfrm>
              <a:custGeom>
                <a:rect b="b" l="l" r="r" t="t"/>
                <a:pathLst>
                  <a:path extrusionOk="0" h="230" w="230">
                    <a:moveTo>
                      <a:pt x="115" y="46"/>
                    </a:moveTo>
                    <a:cubicBezTo>
                      <a:pt x="152" y="46"/>
                      <a:pt x="184" y="74"/>
                      <a:pt x="184" y="115"/>
                    </a:cubicBezTo>
                    <a:cubicBezTo>
                      <a:pt x="184" y="152"/>
                      <a:pt x="152" y="181"/>
                      <a:pt x="115" y="181"/>
                    </a:cubicBezTo>
                    <a:cubicBezTo>
                      <a:pt x="78" y="181"/>
                      <a:pt x="45" y="152"/>
                      <a:pt x="45" y="115"/>
                    </a:cubicBezTo>
                    <a:cubicBezTo>
                      <a:pt x="45" y="74"/>
                      <a:pt x="78" y="46"/>
                      <a:pt x="115" y="46"/>
                    </a:cubicBezTo>
                    <a:close/>
                    <a:moveTo>
                      <a:pt x="115" y="1"/>
                    </a:moveTo>
                    <a:cubicBezTo>
                      <a:pt x="49" y="1"/>
                      <a:pt x="0" y="50"/>
                      <a:pt x="0" y="115"/>
                    </a:cubicBezTo>
                    <a:cubicBezTo>
                      <a:pt x="0" y="177"/>
                      <a:pt x="49" y="230"/>
                      <a:pt x="115" y="230"/>
                    </a:cubicBezTo>
                    <a:cubicBezTo>
                      <a:pt x="176" y="230"/>
                      <a:pt x="229" y="177"/>
                      <a:pt x="229" y="115"/>
                    </a:cubicBezTo>
                    <a:cubicBezTo>
                      <a:pt x="229" y="50"/>
                      <a:pt x="176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54"/>
              <p:cNvSpPr/>
              <p:nvPr/>
            </p:nvSpPr>
            <p:spPr>
              <a:xfrm flipH="1">
                <a:off x="8586990" y="2954604"/>
                <a:ext cx="55001" cy="56303"/>
              </a:xfrm>
              <a:custGeom>
                <a:rect b="b" l="l" r="r" t="t"/>
                <a:pathLst>
                  <a:path extrusionOk="0" h="173" w="169">
                    <a:moveTo>
                      <a:pt x="82" y="50"/>
                    </a:moveTo>
                    <a:cubicBezTo>
                      <a:pt x="107" y="50"/>
                      <a:pt x="123" y="66"/>
                      <a:pt x="123" y="87"/>
                    </a:cubicBezTo>
                    <a:cubicBezTo>
                      <a:pt x="123" y="107"/>
                      <a:pt x="107" y="128"/>
                      <a:pt x="82" y="128"/>
                    </a:cubicBezTo>
                    <a:cubicBezTo>
                      <a:pt x="62" y="128"/>
                      <a:pt x="46" y="107"/>
                      <a:pt x="46" y="87"/>
                    </a:cubicBezTo>
                    <a:cubicBezTo>
                      <a:pt x="46" y="66"/>
                      <a:pt x="62" y="50"/>
                      <a:pt x="82" y="50"/>
                    </a:cubicBezTo>
                    <a:close/>
                    <a:moveTo>
                      <a:pt x="82" y="1"/>
                    </a:moveTo>
                    <a:cubicBezTo>
                      <a:pt x="37" y="1"/>
                      <a:pt x="1" y="42"/>
                      <a:pt x="1" y="87"/>
                    </a:cubicBezTo>
                    <a:cubicBezTo>
                      <a:pt x="1" y="136"/>
                      <a:pt x="37" y="173"/>
                      <a:pt x="82" y="173"/>
                    </a:cubicBezTo>
                    <a:cubicBezTo>
                      <a:pt x="132" y="173"/>
                      <a:pt x="168" y="136"/>
                      <a:pt x="168" y="87"/>
                    </a:cubicBezTo>
                    <a:cubicBezTo>
                      <a:pt x="168" y="42"/>
                      <a:pt x="132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54"/>
              <p:cNvSpPr/>
              <p:nvPr/>
            </p:nvSpPr>
            <p:spPr>
              <a:xfrm flipH="1">
                <a:off x="8553794" y="2698797"/>
                <a:ext cx="105446" cy="170863"/>
              </a:xfrm>
              <a:custGeom>
                <a:rect b="b" l="l" r="r" t="t"/>
                <a:pathLst>
                  <a:path extrusionOk="0" h="525" w="324">
                    <a:moveTo>
                      <a:pt x="164" y="71"/>
                    </a:moveTo>
                    <a:lnTo>
                      <a:pt x="275" y="263"/>
                    </a:lnTo>
                    <a:lnTo>
                      <a:pt x="164" y="455"/>
                    </a:lnTo>
                    <a:lnTo>
                      <a:pt x="54" y="263"/>
                    </a:lnTo>
                    <a:lnTo>
                      <a:pt x="164" y="71"/>
                    </a:lnTo>
                    <a:close/>
                    <a:moveTo>
                      <a:pt x="164" y="1"/>
                    </a:moveTo>
                    <a:cubicBezTo>
                      <a:pt x="156" y="1"/>
                      <a:pt x="148" y="9"/>
                      <a:pt x="144" y="13"/>
                    </a:cubicBezTo>
                    <a:lnTo>
                      <a:pt x="5" y="251"/>
                    </a:lnTo>
                    <a:cubicBezTo>
                      <a:pt x="0" y="259"/>
                      <a:pt x="0" y="267"/>
                      <a:pt x="5" y="275"/>
                    </a:cubicBezTo>
                    <a:lnTo>
                      <a:pt x="144" y="512"/>
                    </a:lnTo>
                    <a:cubicBezTo>
                      <a:pt x="148" y="521"/>
                      <a:pt x="156" y="525"/>
                      <a:pt x="164" y="525"/>
                    </a:cubicBezTo>
                    <a:cubicBezTo>
                      <a:pt x="172" y="525"/>
                      <a:pt x="180" y="521"/>
                      <a:pt x="185" y="512"/>
                    </a:cubicBezTo>
                    <a:lnTo>
                      <a:pt x="320" y="275"/>
                    </a:lnTo>
                    <a:cubicBezTo>
                      <a:pt x="324" y="267"/>
                      <a:pt x="324" y="259"/>
                      <a:pt x="320" y="251"/>
                    </a:cubicBezTo>
                    <a:lnTo>
                      <a:pt x="185" y="13"/>
                    </a:lnTo>
                    <a:cubicBezTo>
                      <a:pt x="180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54"/>
              <p:cNvSpPr/>
              <p:nvPr/>
            </p:nvSpPr>
            <p:spPr>
              <a:xfrm flipH="1">
                <a:off x="8963861" y="3102360"/>
                <a:ext cx="56303" cy="56303"/>
              </a:xfrm>
              <a:custGeom>
                <a:rect b="b" l="l" r="r" t="t"/>
                <a:pathLst>
                  <a:path extrusionOk="0" h="173" w="173">
                    <a:moveTo>
                      <a:pt x="86" y="50"/>
                    </a:moveTo>
                    <a:cubicBezTo>
                      <a:pt x="107" y="50"/>
                      <a:pt x="123" y="66"/>
                      <a:pt x="123" y="87"/>
                    </a:cubicBezTo>
                    <a:cubicBezTo>
                      <a:pt x="123" y="107"/>
                      <a:pt x="107" y="128"/>
                      <a:pt x="86" y="128"/>
                    </a:cubicBezTo>
                    <a:cubicBezTo>
                      <a:pt x="62" y="128"/>
                      <a:pt x="45" y="107"/>
                      <a:pt x="45" y="87"/>
                    </a:cubicBezTo>
                    <a:cubicBezTo>
                      <a:pt x="45" y="66"/>
                      <a:pt x="62" y="50"/>
                      <a:pt x="86" y="50"/>
                    </a:cubicBezTo>
                    <a:close/>
                    <a:moveTo>
                      <a:pt x="86" y="1"/>
                    </a:moveTo>
                    <a:cubicBezTo>
                      <a:pt x="37" y="1"/>
                      <a:pt x="0" y="42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1" y="173"/>
                      <a:pt x="172" y="136"/>
                      <a:pt x="172" y="87"/>
                    </a:cubicBezTo>
                    <a:cubicBezTo>
                      <a:pt x="172" y="42"/>
                      <a:pt x="131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1" name="Google Shape;1611;p54"/>
            <p:cNvSpPr/>
            <p:nvPr/>
          </p:nvSpPr>
          <p:spPr>
            <a:xfrm flipH="1">
              <a:off x="6223410" y="5109257"/>
              <a:ext cx="4381702" cy="10168"/>
            </a:xfrm>
            <a:custGeom>
              <a:rect b="b" l="l" r="r" t="t"/>
              <a:pathLst>
                <a:path extrusionOk="0" h="50" w="21546">
                  <a:moveTo>
                    <a:pt x="25" y="0"/>
                  </a:moveTo>
                  <a:cubicBezTo>
                    <a:pt x="12" y="0"/>
                    <a:pt x="0" y="8"/>
                    <a:pt x="0" y="25"/>
                  </a:cubicBezTo>
                  <a:cubicBezTo>
                    <a:pt x="0" y="37"/>
                    <a:pt x="12" y="49"/>
                    <a:pt x="25" y="49"/>
                  </a:cubicBezTo>
                  <a:lnTo>
                    <a:pt x="21517" y="49"/>
                  </a:lnTo>
                  <a:cubicBezTo>
                    <a:pt x="21533" y="49"/>
                    <a:pt x="21546" y="37"/>
                    <a:pt x="21546" y="25"/>
                  </a:cubicBezTo>
                  <a:cubicBezTo>
                    <a:pt x="21546" y="8"/>
                    <a:pt x="21533" y="0"/>
                    <a:pt x="21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2" name="Google Shape;1612;p54"/>
          <p:cNvSpPr/>
          <p:nvPr/>
        </p:nvSpPr>
        <p:spPr>
          <a:xfrm>
            <a:off x="4594558" y="1588639"/>
            <a:ext cx="424188" cy="423069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54"/>
          <p:cNvSpPr/>
          <p:nvPr/>
        </p:nvSpPr>
        <p:spPr>
          <a:xfrm>
            <a:off x="1544271" y="1616654"/>
            <a:ext cx="426499" cy="421914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4" name="Google Shape;16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025" y="1129179"/>
            <a:ext cx="589650" cy="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075" y="1094525"/>
            <a:ext cx="307676" cy="3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799" y="1094526"/>
            <a:ext cx="546970" cy="3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1298" y="1139644"/>
            <a:ext cx="589650" cy="217431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54"/>
          <p:cNvSpPr txBox="1"/>
          <p:nvPr/>
        </p:nvSpPr>
        <p:spPr>
          <a:xfrm>
            <a:off x="3457700" y="2833725"/>
            <a:ext cx="2768100" cy="20862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Lacks reliable data retrieval / fidelity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Platform not optimized for Restaurant Search / CRM / Reservations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Results page is often just text and no reviews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5"/>
          <p:cNvSpPr txBox="1"/>
          <p:nvPr>
            <p:ph type="title"/>
          </p:nvPr>
        </p:nvSpPr>
        <p:spPr>
          <a:xfrm>
            <a:off x="1975200" y="215225"/>
            <a:ext cx="54957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Porter’s Five Forces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55"/>
          <p:cNvSpPr txBox="1"/>
          <p:nvPr/>
        </p:nvSpPr>
        <p:spPr>
          <a:xfrm>
            <a:off x="669775" y="1726375"/>
            <a:ext cx="4208700" cy="2435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Customer Power:</a:t>
            </a:r>
            <a:r>
              <a:rPr lang="en" sz="2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High</a:t>
            </a:r>
            <a:endParaRPr b="1"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Competitive Rivals</a:t>
            </a:r>
            <a:r>
              <a:rPr lang="en" sz="2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Low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Supplier Power</a:t>
            </a:r>
            <a:r>
              <a:rPr lang="en" sz="2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Moderate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Barriers of Entry</a:t>
            </a:r>
            <a:r>
              <a:rPr lang="en" sz="2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Moderate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 of Substitutes</a:t>
            </a:r>
            <a:r>
              <a:rPr lang="en" sz="2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Moderate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625" name="Google Shape;16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375" y="1315098"/>
            <a:ext cx="4254748" cy="31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676" name="Google Shape;676;p38"/>
          <p:cNvSpPr txBox="1"/>
          <p:nvPr>
            <p:ph idx="2" type="title"/>
          </p:nvPr>
        </p:nvSpPr>
        <p:spPr>
          <a:xfrm>
            <a:off x="5029550" y="676773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7" name="Google Shape;677;p38"/>
          <p:cNvSpPr txBox="1"/>
          <p:nvPr>
            <p:ph idx="3" type="title"/>
          </p:nvPr>
        </p:nvSpPr>
        <p:spPr>
          <a:xfrm>
            <a:off x="5029550" y="1430948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8" name="Google Shape;678;p38"/>
          <p:cNvSpPr txBox="1"/>
          <p:nvPr>
            <p:ph idx="4" type="title"/>
          </p:nvPr>
        </p:nvSpPr>
        <p:spPr>
          <a:xfrm>
            <a:off x="5029550" y="2185123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9" name="Google Shape;679;p38"/>
          <p:cNvSpPr txBox="1"/>
          <p:nvPr>
            <p:ph idx="1" type="subTitle"/>
          </p:nvPr>
        </p:nvSpPr>
        <p:spPr>
          <a:xfrm>
            <a:off x="5764250" y="67677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680" name="Google Shape;680;p38"/>
          <p:cNvSpPr txBox="1"/>
          <p:nvPr>
            <p:ph idx="5" type="subTitle"/>
          </p:nvPr>
        </p:nvSpPr>
        <p:spPr>
          <a:xfrm>
            <a:off x="5764250" y="1430950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681" name="Google Shape;681;p38"/>
          <p:cNvSpPr txBox="1"/>
          <p:nvPr>
            <p:ph idx="6" type="subTitle"/>
          </p:nvPr>
        </p:nvSpPr>
        <p:spPr>
          <a:xfrm>
            <a:off x="5764250" y="218512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UI/UX</a:t>
            </a:r>
            <a:endParaRPr/>
          </a:p>
        </p:txBody>
      </p:sp>
      <p:sp>
        <p:nvSpPr>
          <p:cNvPr id="682" name="Google Shape;682;p38"/>
          <p:cNvSpPr txBox="1"/>
          <p:nvPr>
            <p:ph idx="7" type="title"/>
          </p:nvPr>
        </p:nvSpPr>
        <p:spPr>
          <a:xfrm>
            <a:off x="5029550" y="2939298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3" name="Google Shape;683;p38"/>
          <p:cNvSpPr txBox="1"/>
          <p:nvPr>
            <p:ph idx="9" type="subTitle"/>
          </p:nvPr>
        </p:nvSpPr>
        <p:spPr>
          <a:xfrm>
            <a:off x="5764250" y="2939300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grpSp>
        <p:nvGrpSpPr>
          <p:cNvPr id="684" name="Google Shape;684;p38"/>
          <p:cNvGrpSpPr/>
          <p:nvPr/>
        </p:nvGrpSpPr>
        <p:grpSpPr>
          <a:xfrm>
            <a:off x="604455" y="1244969"/>
            <a:ext cx="3805530" cy="3359288"/>
            <a:chOff x="604455" y="1244969"/>
            <a:chExt cx="3805530" cy="3359288"/>
          </a:xfrm>
        </p:grpSpPr>
        <p:sp>
          <p:nvSpPr>
            <p:cNvPr id="685" name="Google Shape;685;p38"/>
            <p:cNvSpPr/>
            <p:nvPr/>
          </p:nvSpPr>
          <p:spPr>
            <a:xfrm flipH="1">
              <a:off x="1085868" y="1244969"/>
              <a:ext cx="3193800" cy="3193117"/>
            </a:xfrm>
            <a:custGeom>
              <a:rect b="b" l="l" r="r" t="t"/>
              <a:pathLst>
                <a:path extrusionOk="0" h="21660" w="21665">
                  <a:moveTo>
                    <a:pt x="10833" y="0"/>
                  </a:moveTo>
                  <a:cubicBezTo>
                    <a:pt x="4850" y="0"/>
                    <a:pt x="1" y="4845"/>
                    <a:pt x="1" y="10828"/>
                  </a:cubicBezTo>
                  <a:cubicBezTo>
                    <a:pt x="1" y="16811"/>
                    <a:pt x="4850" y="21660"/>
                    <a:pt x="10833" y="21660"/>
                  </a:cubicBezTo>
                  <a:cubicBezTo>
                    <a:pt x="16816" y="21660"/>
                    <a:pt x="21665" y="16811"/>
                    <a:pt x="21665" y="10828"/>
                  </a:cubicBezTo>
                  <a:cubicBezTo>
                    <a:pt x="21665" y="4845"/>
                    <a:pt x="16816" y="0"/>
                    <a:pt x="10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6" name="Google Shape;686;p38"/>
            <p:cNvGrpSpPr/>
            <p:nvPr/>
          </p:nvGrpSpPr>
          <p:grpSpPr>
            <a:xfrm flipH="1">
              <a:off x="604455" y="2923783"/>
              <a:ext cx="1164143" cy="1680474"/>
              <a:chOff x="9265678" y="2800404"/>
              <a:chExt cx="1331362" cy="1921640"/>
            </a:xfrm>
          </p:grpSpPr>
          <p:sp>
            <p:nvSpPr>
              <p:cNvPr id="687" name="Google Shape;687;p38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8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8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8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8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8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8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8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8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8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8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8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8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8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8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8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8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8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5" name="Google Shape;705;p38"/>
            <p:cNvSpPr/>
            <p:nvPr/>
          </p:nvSpPr>
          <p:spPr>
            <a:xfrm flipH="1">
              <a:off x="2982983" y="2410471"/>
              <a:ext cx="535273" cy="535135"/>
            </a:xfrm>
            <a:custGeom>
              <a:rect b="b" l="l" r="r" t="t"/>
              <a:pathLst>
                <a:path extrusionOk="0" h="3630" w="3631">
                  <a:moveTo>
                    <a:pt x="1817" y="0"/>
                  </a:moveTo>
                  <a:cubicBezTo>
                    <a:pt x="815" y="0"/>
                    <a:pt x="0" y="810"/>
                    <a:pt x="0" y="1813"/>
                  </a:cubicBezTo>
                  <a:cubicBezTo>
                    <a:pt x="0" y="2816"/>
                    <a:pt x="815" y="3630"/>
                    <a:pt x="1817" y="3630"/>
                  </a:cubicBezTo>
                  <a:cubicBezTo>
                    <a:pt x="2820" y="3630"/>
                    <a:pt x="3630" y="2816"/>
                    <a:pt x="3630" y="1813"/>
                  </a:cubicBezTo>
                  <a:cubicBezTo>
                    <a:pt x="3630" y="810"/>
                    <a:pt x="2820" y="0"/>
                    <a:pt x="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 flipH="1">
              <a:off x="2951141" y="1796909"/>
              <a:ext cx="598515" cy="1761669"/>
            </a:xfrm>
            <a:custGeom>
              <a:rect b="b" l="l" r="r" t="t"/>
              <a:pathLst>
                <a:path extrusionOk="0" h="11950" w="4060">
                  <a:moveTo>
                    <a:pt x="2030" y="45"/>
                  </a:moveTo>
                  <a:cubicBezTo>
                    <a:pt x="3123" y="45"/>
                    <a:pt x="4011" y="2705"/>
                    <a:pt x="4011" y="5975"/>
                  </a:cubicBezTo>
                  <a:cubicBezTo>
                    <a:pt x="4011" y="9245"/>
                    <a:pt x="3123" y="11905"/>
                    <a:pt x="2030" y="11905"/>
                  </a:cubicBezTo>
                  <a:cubicBezTo>
                    <a:pt x="938" y="11905"/>
                    <a:pt x="45" y="9245"/>
                    <a:pt x="45" y="5975"/>
                  </a:cubicBezTo>
                  <a:cubicBezTo>
                    <a:pt x="45" y="2705"/>
                    <a:pt x="938" y="45"/>
                    <a:pt x="2030" y="45"/>
                  </a:cubicBezTo>
                  <a:close/>
                  <a:moveTo>
                    <a:pt x="2030" y="0"/>
                  </a:moveTo>
                  <a:cubicBezTo>
                    <a:pt x="909" y="0"/>
                    <a:pt x="0" y="2681"/>
                    <a:pt x="0" y="5975"/>
                  </a:cubicBezTo>
                  <a:cubicBezTo>
                    <a:pt x="0" y="9269"/>
                    <a:pt x="909" y="11950"/>
                    <a:pt x="2030" y="11950"/>
                  </a:cubicBezTo>
                  <a:cubicBezTo>
                    <a:pt x="3147" y="11950"/>
                    <a:pt x="4060" y="9269"/>
                    <a:pt x="4060" y="5975"/>
                  </a:cubicBezTo>
                  <a:cubicBezTo>
                    <a:pt x="4060" y="2681"/>
                    <a:pt x="3147" y="0"/>
                    <a:pt x="2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 flipH="1">
              <a:off x="2369579" y="2378481"/>
              <a:ext cx="1762229" cy="598525"/>
            </a:xfrm>
            <a:custGeom>
              <a:rect b="b" l="l" r="r" t="t"/>
              <a:pathLst>
                <a:path extrusionOk="0" h="4060" w="11954">
                  <a:moveTo>
                    <a:pt x="5979" y="49"/>
                  </a:moveTo>
                  <a:cubicBezTo>
                    <a:pt x="9249" y="49"/>
                    <a:pt x="11905" y="937"/>
                    <a:pt x="11905" y="2030"/>
                  </a:cubicBezTo>
                  <a:cubicBezTo>
                    <a:pt x="11905" y="3123"/>
                    <a:pt x="9249" y="4015"/>
                    <a:pt x="5979" y="4015"/>
                  </a:cubicBezTo>
                  <a:cubicBezTo>
                    <a:pt x="2710" y="4015"/>
                    <a:pt x="50" y="3123"/>
                    <a:pt x="50" y="2030"/>
                  </a:cubicBezTo>
                  <a:cubicBezTo>
                    <a:pt x="50" y="937"/>
                    <a:pt x="2710" y="49"/>
                    <a:pt x="5979" y="49"/>
                  </a:cubicBezTo>
                  <a:close/>
                  <a:moveTo>
                    <a:pt x="5979" y="0"/>
                  </a:moveTo>
                  <a:cubicBezTo>
                    <a:pt x="2685" y="0"/>
                    <a:pt x="0" y="909"/>
                    <a:pt x="0" y="2030"/>
                  </a:cubicBezTo>
                  <a:cubicBezTo>
                    <a:pt x="0" y="3151"/>
                    <a:pt x="2685" y="4060"/>
                    <a:pt x="5979" y="4060"/>
                  </a:cubicBezTo>
                  <a:cubicBezTo>
                    <a:pt x="9273" y="4060"/>
                    <a:pt x="11954" y="3151"/>
                    <a:pt x="11954" y="2030"/>
                  </a:cubicBezTo>
                  <a:cubicBezTo>
                    <a:pt x="11954" y="909"/>
                    <a:pt x="9273" y="0"/>
                    <a:pt x="5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 flipH="1">
              <a:off x="2570362" y="2019071"/>
              <a:ext cx="1419631" cy="1316903"/>
            </a:xfrm>
            <a:custGeom>
              <a:rect b="b" l="l" r="r" t="t"/>
              <a:pathLst>
                <a:path extrusionOk="0" h="8933" w="9630">
                  <a:moveTo>
                    <a:pt x="8553" y="48"/>
                  </a:moveTo>
                  <a:cubicBezTo>
                    <a:pt x="8835" y="48"/>
                    <a:pt x="9056" y="122"/>
                    <a:pt x="9208" y="278"/>
                  </a:cubicBezTo>
                  <a:cubicBezTo>
                    <a:pt x="9580" y="646"/>
                    <a:pt x="9498" y="1432"/>
                    <a:pt x="8974" y="2483"/>
                  </a:cubicBezTo>
                  <a:cubicBezTo>
                    <a:pt x="8451" y="3543"/>
                    <a:pt x="7542" y="4746"/>
                    <a:pt x="6421" y="5872"/>
                  </a:cubicBezTo>
                  <a:cubicBezTo>
                    <a:pt x="4571" y="7717"/>
                    <a:pt x="2599" y="8888"/>
                    <a:pt x="1486" y="8888"/>
                  </a:cubicBezTo>
                  <a:cubicBezTo>
                    <a:pt x="1203" y="8888"/>
                    <a:pt x="982" y="8814"/>
                    <a:pt x="827" y="8658"/>
                  </a:cubicBezTo>
                  <a:cubicBezTo>
                    <a:pt x="53" y="7885"/>
                    <a:pt x="1306" y="5376"/>
                    <a:pt x="3614" y="3064"/>
                  </a:cubicBezTo>
                  <a:cubicBezTo>
                    <a:pt x="4739" y="1943"/>
                    <a:pt x="5938" y="1035"/>
                    <a:pt x="7002" y="511"/>
                  </a:cubicBezTo>
                  <a:cubicBezTo>
                    <a:pt x="7620" y="204"/>
                    <a:pt x="8148" y="48"/>
                    <a:pt x="8553" y="48"/>
                  </a:cubicBezTo>
                  <a:close/>
                  <a:moveTo>
                    <a:pt x="8550" y="0"/>
                  </a:moveTo>
                  <a:cubicBezTo>
                    <a:pt x="8136" y="0"/>
                    <a:pt x="7602" y="156"/>
                    <a:pt x="6977" y="466"/>
                  </a:cubicBezTo>
                  <a:cubicBezTo>
                    <a:pt x="5913" y="994"/>
                    <a:pt x="4706" y="1906"/>
                    <a:pt x="3581" y="3032"/>
                  </a:cubicBezTo>
                  <a:cubicBezTo>
                    <a:pt x="1252" y="5364"/>
                    <a:pt x="0" y="7901"/>
                    <a:pt x="790" y="8695"/>
                  </a:cubicBezTo>
                  <a:cubicBezTo>
                    <a:pt x="954" y="8855"/>
                    <a:pt x="1187" y="8933"/>
                    <a:pt x="1473" y="8933"/>
                  </a:cubicBezTo>
                  <a:cubicBezTo>
                    <a:pt x="2607" y="8933"/>
                    <a:pt x="4596" y="7758"/>
                    <a:pt x="6454" y="5904"/>
                  </a:cubicBezTo>
                  <a:cubicBezTo>
                    <a:pt x="7579" y="4779"/>
                    <a:pt x="8487" y="3572"/>
                    <a:pt x="9019" y="2504"/>
                  </a:cubicBezTo>
                  <a:cubicBezTo>
                    <a:pt x="9551" y="1432"/>
                    <a:pt x="9629" y="629"/>
                    <a:pt x="9244" y="241"/>
                  </a:cubicBezTo>
                  <a:cubicBezTo>
                    <a:pt x="9082" y="80"/>
                    <a:pt x="8847" y="0"/>
                    <a:pt x="8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 flipH="1">
              <a:off x="2570362" y="2019071"/>
              <a:ext cx="1419631" cy="1317493"/>
            </a:xfrm>
            <a:custGeom>
              <a:rect b="b" l="l" r="r" t="t"/>
              <a:pathLst>
                <a:path extrusionOk="0" h="8937" w="9630">
                  <a:moveTo>
                    <a:pt x="1482" y="48"/>
                  </a:moveTo>
                  <a:cubicBezTo>
                    <a:pt x="1887" y="48"/>
                    <a:pt x="2415" y="204"/>
                    <a:pt x="3032" y="511"/>
                  </a:cubicBezTo>
                  <a:cubicBezTo>
                    <a:pt x="4092" y="1035"/>
                    <a:pt x="5295" y="1943"/>
                    <a:pt x="6417" y="3064"/>
                  </a:cubicBezTo>
                  <a:cubicBezTo>
                    <a:pt x="7538" y="4190"/>
                    <a:pt x="8446" y="5389"/>
                    <a:pt x="8974" y="6453"/>
                  </a:cubicBezTo>
                  <a:cubicBezTo>
                    <a:pt x="9494" y="7504"/>
                    <a:pt x="9580" y="8290"/>
                    <a:pt x="9208" y="8658"/>
                  </a:cubicBezTo>
                  <a:cubicBezTo>
                    <a:pt x="9054" y="8812"/>
                    <a:pt x="8831" y="8888"/>
                    <a:pt x="8548" y="8888"/>
                  </a:cubicBezTo>
                  <a:cubicBezTo>
                    <a:pt x="8144" y="8888"/>
                    <a:pt x="7618" y="8733"/>
                    <a:pt x="6998" y="8425"/>
                  </a:cubicBezTo>
                  <a:cubicBezTo>
                    <a:pt x="5938" y="7901"/>
                    <a:pt x="4735" y="6993"/>
                    <a:pt x="3614" y="5872"/>
                  </a:cubicBezTo>
                  <a:cubicBezTo>
                    <a:pt x="1301" y="3559"/>
                    <a:pt x="49" y="1051"/>
                    <a:pt x="823" y="278"/>
                  </a:cubicBezTo>
                  <a:cubicBezTo>
                    <a:pt x="978" y="122"/>
                    <a:pt x="1199" y="48"/>
                    <a:pt x="1482" y="48"/>
                  </a:cubicBezTo>
                  <a:close/>
                  <a:moveTo>
                    <a:pt x="1483" y="0"/>
                  </a:moveTo>
                  <a:cubicBezTo>
                    <a:pt x="1187" y="0"/>
                    <a:pt x="952" y="80"/>
                    <a:pt x="790" y="241"/>
                  </a:cubicBezTo>
                  <a:cubicBezTo>
                    <a:pt x="0" y="1035"/>
                    <a:pt x="1252" y="3572"/>
                    <a:pt x="3581" y="5904"/>
                  </a:cubicBezTo>
                  <a:cubicBezTo>
                    <a:pt x="4706" y="7030"/>
                    <a:pt x="5913" y="7942"/>
                    <a:pt x="6977" y="8470"/>
                  </a:cubicBezTo>
                  <a:cubicBezTo>
                    <a:pt x="7603" y="8781"/>
                    <a:pt x="8140" y="8937"/>
                    <a:pt x="8553" y="8937"/>
                  </a:cubicBezTo>
                  <a:cubicBezTo>
                    <a:pt x="8847" y="8937"/>
                    <a:pt x="9081" y="8855"/>
                    <a:pt x="9244" y="8695"/>
                  </a:cubicBezTo>
                  <a:cubicBezTo>
                    <a:pt x="9629" y="8306"/>
                    <a:pt x="9551" y="7504"/>
                    <a:pt x="9019" y="6432"/>
                  </a:cubicBezTo>
                  <a:cubicBezTo>
                    <a:pt x="8487" y="5364"/>
                    <a:pt x="7579" y="4157"/>
                    <a:pt x="6454" y="3032"/>
                  </a:cubicBezTo>
                  <a:cubicBezTo>
                    <a:pt x="5328" y="1906"/>
                    <a:pt x="4121" y="994"/>
                    <a:pt x="3053" y="466"/>
                  </a:cubicBezTo>
                  <a:cubicBezTo>
                    <a:pt x="2428" y="156"/>
                    <a:pt x="1895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 flipH="1">
              <a:off x="3319095" y="2519562"/>
              <a:ext cx="146091" cy="145651"/>
            </a:xfrm>
            <a:custGeom>
              <a:rect b="b" l="l" r="r" t="t"/>
              <a:pathLst>
                <a:path extrusionOk="0" h="988" w="991">
                  <a:moveTo>
                    <a:pt x="496" y="1"/>
                  </a:moveTo>
                  <a:cubicBezTo>
                    <a:pt x="459" y="1"/>
                    <a:pt x="430" y="29"/>
                    <a:pt x="430" y="66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9"/>
                    <a:pt x="21" y="451"/>
                  </a:cubicBezTo>
                  <a:cubicBezTo>
                    <a:pt x="9" y="463"/>
                    <a:pt x="0" y="480"/>
                    <a:pt x="0" y="496"/>
                  </a:cubicBezTo>
                  <a:cubicBezTo>
                    <a:pt x="0" y="533"/>
                    <a:pt x="33" y="561"/>
                    <a:pt x="66" y="561"/>
                  </a:cubicBezTo>
                  <a:lnTo>
                    <a:pt x="430" y="561"/>
                  </a:lnTo>
                  <a:lnTo>
                    <a:pt x="430" y="926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6"/>
                  </a:cubicBezTo>
                  <a:lnTo>
                    <a:pt x="561" y="561"/>
                  </a:lnTo>
                  <a:lnTo>
                    <a:pt x="925" y="561"/>
                  </a:lnTo>
                  <a:cubicBezTo>
                    <a:pt x="962" y="561"/>
                    <a:pt x="991" y="533"/>
                    <a:pt x="991" y="496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6"/>
                  </a:lnTo>
                  <a:cubicBezTo>
                    <a:pt x="561" y="46"/>
                    <a:pt x="553" y="29"/>
                    <a:pt x="541" y="21"/>
                  </a:cubicBezTo>
                  <a:cubicBezTo>
                    <a:pt x="528" y="9"/>
                    <a:pt x="512" y="1"/>
                    <a:pt x="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 flipH="1">
              <a:off x="3246124" y="2684967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1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6" y="430"/>
                    <a:pt x="33" y="438"/>
                    <a:pt x="21" y="450"/>
                  </a:cubicBezTo>
                  <a:cubicBezTo>
                    <a:pt x="9" y="458"/>
                    <a:pt x="1" y="475"/>
                    <a:pt x="1" y="495"/>
                  </a:cubicBezTo>
                  <a:cubicBezTo>
                    <a:pt x="1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6"/>
                    <a:pt x="496" y="986"/>
                  </a:cubicBezTo>
                  <a:cubicBezTo>
                    <a:pt x="533" y="986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lnTo>
                    <a:pt x="987" y="495"/>
                  </a:lnTo>
                  <a:cubicBezTo>
                    <a:pt x="987" y="458"/>
                    <a:pt x="958" y="430"/>
                    <a:pt x="925" y="430"/>
                  </a:cubicBezTo>
                  <a:lnTo>
                    <a:pt x="557" y="430"/>
                  </a:lnTo>
                  <a:lnTo>
                    <a:pt x="557" y="61"/>
                  </a:lnTo>
                  <a:cubicBezTo>
                    <a:pt x="557" y="45"/>
                    <a:pt x="553" y="29"/>
                    <a:pt x="541" y="16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 flipH="1">
              <a:off x="3155609" y="2457498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2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8"/>
                    <a:pt x="21" y="446"/>
                  </a:cubicBezTo>
                  <a:cubicBezTo>
                    <a:pt x="9" y="459"/>
                    <a:pt x="0" y="475"/>
                    <a:pt x="0" y="495"/>
                  </a:cubicBezTo>
                  <a:cubicBezTo>
                    <a:pt x="0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2"/>
                  </a:lnTo>
                  <a:cubicBezTo>
                    <a:pt x="561" y="45"/>
                    <a:pt x="553" y="29"/>
                    <a:pt x="541" y="17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 flipH="1">
              <a:off x="3010256" y="2602265"/>
              <a:ext cx="126779" cy="273464"/>
            </a:xfrm>
            <a:custGeom>
              <a:rect b="b" l="l" r="r" t="t"/>
              <a:pathLst>
                <a:path extrusionOk="0" h="1855" w="860">
                  <a:moveTo>
                    <a:pt x="766" y="0"/>
                  </a:moveTo>
                  <a:lnTo>
                    <a:pt x="717" y="13"/>
                  </a:lnTo>
                  <a:cubicBezTo>
                    <a:pt x="811" y="348"/>
                    <a:pt x="794" y="712"/>
                    <a:pt x="663" y="1036"/>
                  </a:cubicBezTo>
                  <a:cubicBezTo>
                    <a:pt x="537" y="1359"/>
                    <a:pt x="299" y="1633"/>
                    <a:pt x="1" y="1809"/>
                  </a:cubicBezTo>
                  <a:lnTo>
                    <a:pt x="25" y="1854"/>
                  </a:lnTo>
                  <a:lnTo>
                    <a:pt x="25" y="1850"/>
                  </a:lnTo>
                  <a:cubicBezTo>
                    <a:pt x="332" y="1670"/>
                    <a:pt x="578" y="1384"/>
                    <a:pt x="708" y="1052"/>
                  </a:cubicBezTo>
                  <a:cubicBezTo>
                    <a:pt x="844" y="717"/>
                    <a:pt x="860" y="344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 flipH="1">
              <a:off x="3759431" y="3168063"/>
              <a:ext cx="210070" cy="210074"/>
            </a:xfrm>
            <a:custGeom>
              <a:rect b="b" l="l" r="r" t="t"/>
              <a:pathLst>
                <a:path extrusionOk="0" h="1425" w="1425">
                  <a:moveTo>
                    <a:pt x="712" y="1"/>
                  </a:moveTo>
                  <a:cubicBezTo>
                    <a:pt x="319" y="1"/>
                    <a:pt x="0" y="320"/>
                    <a:pt x="0" y="713"/>
                  </a:cubicBezTo>
                  <a:cubicBezTo>
                    <a:pt x="0" y="1106"/>
                    <a:pt x="319" y="1425"/>
                    <a:pt x="712" y="1425"/>
                  </a:cubicBezTo>
                  <a:cubicBezTo>
                    <a:pt x="1105" y="1425"/>
                    <a:pt x="1424" y="1106"/>
                    <a:pt x="1424" y="713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 flipH="1">
              <a:off x="3802920" y="3264623"/>
              <a:ext cx="123241" cy="17101"/>
            </a:xfrm>
            <a:custGeom>
              <a:rect b="b" l="l" r="r" t="t"/>
              <a:pathLst>
                <a:path extrusionOk="0" h="116" w="836">
                  <a:moveTo>
                    <a:pt x="62" y="1"/>
                  </a:moveTo>
                  <a:cubicBezTo>
                    <a:pt x="30" y="1"/>
                    <a:pt x="1" y="25"/>
                    <a:pt x="1" y="58"/>
                  </a:cubicBezTo>
                  <a:cubicBezTo>
                    <a:pt x="1" y="91"/>
                    <a:pt x="30" y="115"/>
                    <a:pt x="62" y="115"/>
                  </a:cubicBezTo>
                  <a:lnTo>
                    <a:pt x="778" y="115"/>
                  </a:lnTo>
                  <a:cubicBezTo>
                    <a:pt x="811" y="115"/>
                    <a:pt x="836" y="91"/>
                    <a:pt x="836" y="58"/>
                  </a:cubicBezTo>
                  <a:cubicBezTo>
                    <a:pt x="836" y="25"/>
                    <a:pt x="811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 flipH="1">
              <a:off x="2588494" y="2800102"/>
              <a:ext cx="210070" cy="210663"/>
            </a:xfrm>
            <a:custGeom>
              <a:rect b="b" l="l" r="r" t="t"/>
              <a:pathLst>
                <a:path extrusionOk="0" h="1429" w="1425">
                  <a:moveTo>
                    <a:pt x="712" y="1"/>
                  </a:moveTo>
                  <a:cubicBezTo>
                    <a:pt x="319" y="1"/>
                    <a:pt x="0" y="320"/>
                    <a:pt x="0" y="717"/>
                  </a:cubicBezTo>
                  <a:cubicBezTo>
                    <a:pt x="0" y="1110"/>
                    <a:pt x="319" y="1429"/>
                    <a:pt x="712" y="1429"/>
                  </a:cubicBezTo>
                  <a:cubicBezTo>
                    <a:pt x="1105" y="1429"/>
                    <a:pt x="1424" y="1110"/>
                    <a:pt x="1424" y="717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 flipH="1">
              <a:off x="2631982" y="2896662"/>
              <a:ext cx="123241" cy="17690"/>
            </a:xfrm>
            <a:custGeom>
              <a:rect b="b" l="l" r="r" t="t"/>
              <a:pathLst>
                <a:path extrusionOk="0" h="120" w="836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cubicBezTo>
                    <a:pt x="1" y="95"/>
                    <a:pt x="30" y="119"/>
                    <a:pt x="62" y="119"/>
                  </a:cubicBezTo>
                  <a:lnTo>
                    <a:pt x="778" y="119"/>
                  </a:lnTo>
                  <a:cubicBezTo>
                    <a:pt x="811" y="119"/>
                    <a:pt x="836" y="95"/>
                    <a:pt x="836" y="62"/>
                  </a:cubicBezTo>
                  <a:cubicBezTo>
                    <a:pt x="836" y="29"/>
                    <a:pt x="811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 flipH="1">
              <a:off x="2954679" y="1681037"/>
              <a:ext cx="351296" cy="351302"/>
            </a:xfrm>
            <a:custGeom>
              <a:rect b="b" l="l" r="r" t="t"/>
              <a:pathLst>
                <a:path extrusionOk="0" h="2383" w="2383">
                  <a:moveTo>
                    <a:pt x="1192" y="1"/>
                  </a:moveTo>
                  <a:cubicBezTo>
                    <a:pt x="533" y="1"/>
                    <a:pt x="1" y="533"/>
                    <a:pt x="1" y="1191"/>
                  </a:cubicBezTo>
                  <a:cubicBezTo>
                    <a:pt x="1" y="1850"/>
                    <a:pt x="533" y="2382"/>
                    <a:pt x="1192" y="2382"/>
                  </a:cubicBezTo>
                  <a:cubicBezTo>
                    <a:pt x="1850" y="2382"/>
                    <a:pt x="2382" y="1850"/>
                    <a:pt x="2382" y="1191"/>
                  </a:cubicBezTo>
                  <a:cubicBezTo>
                    <a:pt x="2382" y="533"/>
                    <a:pt x="1850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 flipH="1">
              <a:off x="3027651" y="1842167"/>
              <a:ext cx="205353" cy="29042"/>
            </a:xfrm>
            <a:custGeom>
              <a:rect b="b" l="l" r="r" t="t"/>
              <a:pathLst>
                <a:path extrusionOk="0" h="197" w="1393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lnTo>
                    <a:pt x="1" y="135"/>
                  </a:lnTo>
                  <a:cubicBezTo>
                    <a:pt x="1" y="168"/>
                    <a:pt x="30" y="197"/>
                    <a:pt x="62" y="197"/>
                  </a:cubicBezTo>
                  <a:lnTo>
                    <a:pt x="1331" y="197"/>
                  </a:lnTo>
                  <a:cubicBezTo>
                    <a:pt x="1364" y="197"/>
                    <a:pt x="1392" y="168"/>
                    <a:pt x="1392" y="135"/>
                  </a:cubicBezTo>
                  <a:lnTo>
                    <a:pt x="1392" y="62"/>
                  </a:lnTo>
                  <a:cubicBezTo>
                    <a:pt x="1392" y="29"/>
                    <a:pt x="136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 flipH="1">
              <a:off x="3182144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 flipH="1">
              <a:off x="3148386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 flipH="1">
              <a:off x="3082638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60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60" y="57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 flipH="1">
              <a:off x="3048879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18" y="1"/>
                  </a:moveTo>
                  <a:cubicBezTo>
                    <a:pt x="111" y="1"/>
                    <a:pt x="104" y="4"/>
                    <a:pt x="99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5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0" y="9"/>
                    <a:pt x="132" y="5"/>
                  </a:cubicBezTo>
                  <a:cubicBezTo>
                    <a:pt x="127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 flipH="1">
              <a:off x="2945097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 flipH="1">
              <a:off x="2887752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 flipH="1">
              <a:off x="2853993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 flipH="1">
              <a:off x="2815959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1" y="1"/>
                  </a:moveTo>
                  <a:cubicBezTo>
                    <a:pt x="114" y="1"/>
                    <a:pt x="108" y="4"/>
                    <a:pt x="102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2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3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5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3" y="9"/>
                    <a:pt x="135" y="5"/>
                  </a:cubicBezTo>
                  <a:cubicBezTo>
                    <a:pt x="131" y="2"/>
                    <a:pt x="126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 flipH="1">
              <a:off x="2755666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2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 flipH="1">
              <a:off x="272367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0" y="91"/>
                    <a:pt x="0" y="108"/>
                    <a:pt x="13" y="120"/>
                  </a:cubicBezTo>
                  <a:cubicBezTo>
                    <a:pt x="17" y="127"/>
                    <a:pt x="25" y="131"/>
                    <a:pt x="33" y="131"/>
                  </a:cubicBezTo>
                  <a:cubicBezTo>
                    <a:pt x="38" y="131"/>
                    <a:pt x="44" y="129"/>
                    <a:pt x="49" y="124"/>
                  </a:cubicBezTo>
                  <a:lnTo>
                    <a:pt x="90" y="91"/>
                  </a:lnTo>
                  <a:lnTo>
                    <a:pt x="90" y="447"/>
                  </a:lnTo>
                  <a:cubicBezTo>
                    <a:pt x="90" y="464"/>
                    <a:pt x="103" y="476"/>
                    <a:pt x="119" y="476"/>
                  </a:cubicBezTo>
                  <a:cubicBezTo>
                    <a:pt x="135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1" y="5"/>
                  </a:cubicBezTo>
                  <a:cubicBezTo>
                    <a:pt x="128" y="2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 flipH="1">
              <a:off x="301025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5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4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2" y="5"/>
                  </a:cubicBezTo>
                  <a:cubicBezTo>
                    <a:pt x="128" y="2"/>
                    <a:pt x="125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 flipH="1">
              <a:off x="3198360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5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 flipH="1">
              <a:off x="3094726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 flipH="1">
              <a:off x="303738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3" y="58"/>
                    <a:pt x="258" y="103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 flipH="1">
              <a:off x="3003622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3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 flipH="1">
              <a:off x="2965588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1" y="1"/>
                  </a:moveTo>
                  <a:cubicBezTo>
                    <a:pt x="112" y="1"/>
                    <a:pt x="104" y="4"/>
                    <a:pt x="99" y="6"/>
                  </a:cubicBezTo>
                  <a:lnTo>
                    <a:pt x="13" y="80"/>
                  </a:lnTo>
                  <a:cubicBezTo>
                    <a:pt x="0" y="92"/>
                    <a:pt x="0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8" y="133"/>
                    <a:pt x="44" y="130"/>
                    <a:pt x="49" y="125"/>
                  </a:cubicBezTo>
                  <a:lnTo>
                    <a:pt x="90" y="92"/>
                  </a:lnTo>
                  <a:lnTo>
                    <a:pt x="90" y="448"/>
                  </a:lnTo>
                  <a:cubicBezTo>
                    <a:pt x="90" y="465"/>
                    <a:pt x="103" y="477"/>
                    <a:pt x="119" y="477"/>
                  </a:cubicBezTo>
                  <a:cubicBezTo>
                    <a:pt x="135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0" y="11"/>
                    <a:pt x="131" y="2"/>
                  </a:cubicBezTo>
                  <a:cubicBezTo>
                    <a:pt x="128" y="1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 flipH="1">
              <a:off x="2905294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 flipH="1">
              <a:off x="2872715" y="1593912"/>
              <a:ext cx="22407" cy="70467"/>
            </a:xfrm>
            <a:custGeom>
              <a:rect b="b" l="l" r="r" t="t"/>
              <a:pathLst>
                <a:path extrusionOk="0" h="478" w="152">
                  <a:moveTo>
                    <a:pt x="125" y="1"/>
                  </a:moveTo>
                  <a:cubicBezTo>
                    <a:pt x="116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0" y="109"/>
                    <a:pt x="13" y="121"/>
                  </a:cubicBezTo>
                  <a:cubicBezTo>
                    <a:pt x="18" y="128"/>
                    <a:pt x="26" y="133"/>
                    <a:pt x="35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5" y="92"/>
                  </a:lnTo>
                  <a:lnTo>
                    <a:pt x="95" y="448"/>
                  </a:lnTo>
                  <a:cubicBezTo>
                    <a:pt x="95" y="465"/>
                    <a:pt x="107" y="477"/>
                    <a:pt x="123" y="477"/>
                  </a:cubicBezTo>
                  <a:cubicBezTo>
                    <a:pt x="136" y="477"/>
                    <a:pt x="152" y="465"/>
                    <a:pt x="152" y="448"/>
                  </a:cubicBezTo>
                  <a:lnTo>
                    <a:pt x="152" y="31"/>
                  </a:lnTo>
                  <a:cubicBezTo>
                    <a:pt x="152" y="19"/>
                    <a:pt x="144" y="11"/>
                    <a:pt x="136" y="2"/>
                  </a:cubicBezTo>
                  <a:cubicBezTo>
                    <a:pt x="132" y="1"/>
                    <a:pt x="12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 flipH="1">
              <a:off x="281419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 flipH="1">
              <a:off x="3159737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1" y="109"/>
                    <a:pt x="13" y="121"/>
                  </a:cubicBezTo>
                  <a:cubicBezTo>
                    <a:pt x="18" y="128"/>
                    <a:pt x="27" y="133"/>
                    <a:pt x="36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7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 flipH="1">
              <a:off x="2888341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0" y="74"/>
                    <a:pt x="0" y="160"/>
                  </a:cubicBezTo>
                  <a:lnTo>
                    <a:pt x="0" y="319"/>
                  </a:lnTo>
                  <a:cubicBezTo>
                    <a:pt x="0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 flipH="1">
              <a:off x="2854583" y="1762118"/>
              <a:ext cx="22407" cy="69877"/>
            </a:xfrm>
            <a:custGeom>
              <a:rect b="b" l="l" r="r" t="t"/>
              <a:pathLst>
                <a:path extrusionOk="0" h="474" w="152">
                  <a:moveTo>
                    <a:pt x="120" y="0"/>
                  </a:moveTo>
                  <a:cubicBezTo>
                    <a:pt x="114" y="0"/>
                    <a:pt x="107" y="2"/>
                    <a:pt x="103" y="7"/>
                  </a:cubicBezTo>
                  <a:lnTo>
                    <a:pt x="17" y="81"/>
                  </a:lnTo>
                  <a:cubicBezTo>
                    <a:pt x="4" y="89"/>
                    <a:pt x="0" y="110"/>
                    <a:pt x="13" y="122"/>
                  </a:cubicBezTo>
                  <a:cubicBezTo>
                    <a:pt x="17" y="129"/>
                    <a:pt x="25" y="132"/>
                    <a:pt x="34" y="132"/>
                  </a:cubicBezTo>
                  <a:cubicBezTo>
                    <a:pt x="41" y="132"/>
                    <a:pt x="48" y="130"/>
                    <a:pt x="53" y="126"/>
                  </a:cubicBezTo>
                  <a:lnTo>
                    <a:pt x="94" y="89"/>
                  </a:lnTo>
                  <a:lnTo>
                    <a:pt x="94" y="445"/>
                  </a:lnTo>
                  <a:cubicBezTo>
                    <a:pt x="94" y="461"/>
                    <a:pt x="107" y="474"/>
                    <a:pt x="123" y="474"/>
                  </a:cubicBezTo>
                  <a:cubicBezTo>
                    <a:pt x="135" y="474"/>
                    <a:pt x="152" y="461"/>
                    <a:pt x="152" y="445"/>
                  </a:cubicBezTo>
                  <a:lnTo>
                    <a:pt x="152" y="28"/>
                  </a:lnTo>
                  <a:cubicBezTo>
                    <a:pt x="152" y="19"/>
                    <a:pt x="143" y="7"/>
                    <a:pt x="135" y="3"/>
                  </a:cubicBezTo>
                  <a:cubicBezTo>
                    <a:pt x="130" y="1"/>
                    <a:pt x="12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 flipH="1">
              <a:off x="2788835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 flipH="1">
              <a:off x="2755076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7" y="0"/>
                  </a:moveTo>
                  <a:cubicBezTo>
                    <a:pt x="110" y="0"/>
                    <a:pt x="104" y="2"/>
                    <a:pt x="99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0" y="7"/>
                    <a:pt x="132" y="3"/>
                  </a:cubicBezTo>
                  <a:cubicBezTo>
                    <a:pt x="126" y="1"/>
                    <a:pt x="121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 flipH="1">
              <a:off x="2651294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 flipH="1">
              <a:off x="2716453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0"/>
                  </a:moveTo>
                  <a:cubicBezTo>
                    <a:pt x="114" y="0"/>
                    <a:pt x="108" y="2"/>
                    <a:pt x="103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4" y="7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 flipH="1">
              <a:off x="2904557" y="1855582"/>
              <a:ext cx="21965" cy="69877"/>
            </a:xfrm>
            <a:custGeom>
              <a:rect b="b" l="l" r="r" t="t"/>
              <a:pathLst>
                <a:path extrusionOk="0" h="474" w="149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 flipH="1">
              <a:off x="2800923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4" y="58"/>
                    <a:pt x="259" y="103"/>
                    <a:pt x="259" y="160"/>
                  </a:cubicBezTo>
                  <a:lnTo>
                    <a:pt x="259" y="320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 flipH="1">
              <a:off x="2743577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3" y="58"/>
                    <a:pt x="258" y="103"/>
                    <a:pt x="258" y="160"/>
                  </a:cubicBezTo>
                  <a:lnTo>
                    <a:pt x="258" y="320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 flipH="1">
              <a:off x="2709819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8" y="1"/>
                  </a:moveTo>
                  <a:cubicBezTo>
                    <a:pt x="112" y="1"/>
                    <a:pt x="106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0" y="7"/>
                    <a:pt x="131" y="3"/>
                  </a:cubicBezTo>
                  <a:cubicBezTo>
                    <a:pt x="126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 flipH="1">
              <a:off x="2671785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6" y="1"/>
                  </a:moveTo>
                  <a:cubicBezTo>
                    <a:pt x="109" y="1"/>
                    <a:pt x="103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8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49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2"/>
                    <a:pt x="103" y="474"/>
                    <a:pt x="119" y="474"/>
                  </a:cubicBezTo>
                  <a:cubicBezTo>
                    <a:pt x="135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39" y="7"/>
                    <a:pt x="131" y="3"/>
                  </a:cubicBezTo>
                  <a:cubicBezTo>
                    <a:pt x="126" y="2"/>
                    <a:pt x="121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 flipH="1">
              <a:off x="2866081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13" y="122"/>
                  </a:cubicBezTo>
                  <a:cubicBezTo>
                    <a:pt x="17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 flipH="1">
              <a:off x="2386385" y="3805359"/>
              <a:ext cx="1998244" cy="477199"/>
            </a:xfrm>
            <a:custGeom>
              <a:rect b="b" l="l" r="r" t="t"/>
              <a:pathLst>
                <a:path extrusionOk="0" h="3237" w="13555">
                  <a:moveTo>
                    <a:pt x="203" y="1"/>
                  </a:moveTo>
                  <a:cubicBezTo>
                    <a:pt x="137" y="1"/>
                    <a:pt x="69" y="4"/>
                    <a:pt x="1" y="12"/>
                  </a:cubicBezTo>
                  <a:lnTo>
                    <a:pt x="13" y="110"/>
                  </a:lnTo>
                  <a:cubicBezTo>
                    <a:pt x="78" y="103"/>
                    <a:pt x="142" y="99"/>
                    <a:pt x="205" y="99"/>
                  </a:cubicBezTo>
                  <a:cubicBezTo>
                    <a:pt x="810" y="99"/>
                    <a:pt x="1355" y="412"/>
                    <a:pt x="1662" y="949"/>
                  </a:cubicBezTo>
                  <a:lnTo>
                    <a:pt x="2456" y="2336"/>
                  </a:lnTo>
                  <a:cubicBezTo>
                    <a:pt x="2775" y="2901"/>
                    <a:pt x="3356" y="3236"/>
                    <a:pt x="4003" y="3236"/>
                  </a:cubicBezTo>
                  <a:cubicBezTo>
                    <a:pt x="4650" y="3236"/>
                    <a:pt x="5227" y="2901"/>
                    <a:pt x="5550" y="2336"/>
                  </a:cubicBezTo>
                  <a:lnTo>
                    <a:pt x="6344" y="949"/>
                  </a:lnTo>
                  <a:cubicBezTo>
                    <a:pt x="6647" y="417"/>
                    <a:pt x="7195" y="97"/>
                    <a:pt x="7809" y="97"/>
                  </a:cubicBezTo>
                  <a:cubicBezTo>
                    <a:pt x="8419" y="97"/>
                    <a:pt x="8967" y="417"/>
                    <a:pt x="9270" y="949"/>
                  </a:cubicBezTo>
                  <a:lnTo>
                    <a:pt x="10064" y="2336"/>
                  </a:lnTo>
                  <a:cubicBezTo>
                    <a:pt x="10387" y="2901"/>
                    <a:pt x="10964" y="3236"/>
                    <a:pt x="11610" y="3236"/>
                  </a:cubicBezTo>
                  <a:cubicBezTo>
                    <a:pt x="12257" y="3236"/>
                    <a:pt x="12838" y="2901"/>
                    <a:pt x="13157" y="2340"/>
                  </a:cubicBezTo>
                  <a:lnTo>
                    <a:pt x="13554" y="1644"/>
                  </a:lnTo>
                  <a:lnTo>
                    <a:pt x="13472" y="1595"/>
                  </a:lnTo>
                  <a:lnTo>
                    <a:pt x="13075" y="2291"/>
                  </a:lnTo>
                  <a:cubicBezTo>
                    <a:pt x="12773" y="2823"/>
                    <a:pt x="12224" y="3138"/>
                    <a:pt x="11610" y="3138"/>
                  </a:cubicBezTo>
                  <a:cubicBezTo>
                    <a:pt x="10997" y="3138"/>
                    <a:pt x="10452" y="2823"/>
                    <a:pt x="10150" y="2291"/>
                  </a:cubicBezTo>
                  <a:lnTo>
                    <a:pt x="9356" y="900"/>
                  </a:lnTo>
                  <a:cubicBezTo>
                    <a:pt x="9032" y="339"/>
                    <a:pt x="8455" y="3"/>
                    <a:pt x="7809" y="3"/>
                  </a:cubicBezTo>
                  <a:cubicBezTo>
                    <a:pt x="7158" y="3"/>
                    <a:pt x="6581" y="339"/>
                    <a:pt x="6262" y="900"/>
                  </a:cubicBezTo>
                  <a:lnTo>
                    <a:pt x="5468" y="2291"/>
                  </a:lnTo>
                  <a:cubicBezTo>
                    <a:pt x="5161" y="2823"/>
                    <a:pt x="4617" y="3138"/>
                    <a:pt x="4003" y="3138"/>
                  </a:cubicBezTo>
                  <a:cubicBezTo>
                    <a:pt x="3389" y="3138"/>
                    <a:pt x="2845" y="2823"/>
                    <a:pt x="2538" y="2291"/>
                  </a:cubicBezTo>
                  <a:lnTo>
                    <a:pt x="1744" y="900"/>
                  </a:lnTo>
                  <a:cubicBezTo>
                    <a:pt x="1422" y="333"/>
                    <a:pt x="84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 flipH="1">
              <a:off x="2803281" y="3168063"/>
              <a:ext cx="1578252" cy="1351547"/>
            </a:xfrm>
            <a:custGeom>
              <a:rect b="b" l="l" r="r" t="t"/>
              <a:pathLst>
                <a:path extrusionOk="0" h="9168" w="10706">
                  <a:moveTo>
                    <a:pt x="1056" y="1"/>
                  </a:moveTo>
                  <a:cubicBezTo>
                    <a:pt x="475" y="1"/>
                    <a:pt x="0" y="476"/>
                    <a:pt x="0" y="1057"/>
                  </a:cubicBezTo>
                  <a:lnTo>
                    <a:pt x="0" y="3213"/>
                  </a:lnTo>
                  <a:cubicBezTo>
                    <a:pt x="0" y="3226"/>
                    <a:pt x="13" y="3238"/>
                    <a:pt x="25" y="3238"/>
                  </a:cubicBezTo>
                  <a:cubicBezTo>
                    <a:pt x="37" y="3238"/>
                    <a:pt x="49" y="3226"/>
                    <a:pt x="49" y="3213"/>
                  </a:cubicBezTo>
                  <a:lnTo>
                    <a:pt x="49" y="1057"/>
                  </a:lnTo>
                  <a:cubicBezTo>
                    <a:pt x="49" y="500"/>
                    <a:pt x="504" y="50"/>
                    <a:pt x="1056" y="50"/>
                  </a:cubicBezTo>
                  <a:lnTo>
                    <a:pt x="1117" y="50"/>
                  </a:lnTo>
                  <a:cubicBezTo>
                    <a:pt x="1674" y="50"/>
                    <a:pt x="2128" y="500"/>
                    <a:pt x="2128" y="1057"/>
                  </a:cubicBezTo>
                  <a:lnTo>
                    <a:pt x="2128" y="8112"/>
                  </a:lnTo>
                  <a:cubicBezTo>
                    <a:pt x="2128" y="8693"/>
                    <a:pt x="2599" y="9167"/>
                    <a:pt x="3184" y="9167"/>
                  </a:cubicBezTo>
                  <a:lnTo>
                    <a:pt x="3303" y="9167"/>
                  </a:lnTo>
                  <a:cubicBezTo>
                    <a:pt x="3884" y="9167"/>
                    <a:pt x="4359" y="8693"/>
                    <a:pt x="4359" y="8112"/>
                  </a:cubicBezTo>
                  <a:lnTo>
                    <a:pt x="4359" y="4085"/>
                  </a:lnTo>
                  <a:cubicBezTo>
                    <a:pt x="4359" y="3528"/>
                    <a:pt x="4809" y="3074"/>
                    <a:pt x="5365" y="3074"/>
                  </a:cubicBezTo>
                  <a:cubicBezTo>
                    <a:pt x="5922" y="3074"/>
                    <a:pt x="6372" y="3528"/>
                    <a:pt x="6372" y="4085"/>
                  </a:cubicBezTo>
                  <a:lnTo>
                    <a:pt x="6372" y="5280"/>
                  </a:lnTo>
                  <a:cubicBezTo>
                    <a:pt x="6372" y="5861"/>
                    <a:pt x="6847" y="6336"/>
                    <a:pt x="7428" y="6336"/>
                  </a:cubicBezTo>
                  <a:lnTo>
                    <a:pt x="7477" y="6336"/>
                  </a:lnTo>
                  <a:cubicBezTo>
                    <a:pt x="8058" y="6336"/>
                    <a:pt x="8533" y="5861"/>
                    <a:pt x="8533" y="5280"/>
                  </a:cubicBezTo>
                  <a:lnTo>
                    <a:pt x="8533" y="4948"/>
                  </a:lnTo>
                  <a:cubicBezTo>
                    <a:pt x="8533" y="4392"/>
                    <a:pt x="8983" y="3942"/>
                    <a:pt x="9539" y="3942"/>
                  </a:cubicBezTo>
                  <a:lnTo>
                    <a:pt x="9650" y="3942"/>
                  </a:lnTo>
                  <a:cubicBezTo>
                    <a:pt x="10206" y="3942"/>
                    <a:pt x="10660" y="4392"/>
                    <a:pt x="10660" y="4948"/>
                  </a:cubicBezTo>
                  <a:lnTo>
                    <a:pt x="10660" y="5820"/>
                  </a:lnTo>
                  <a:cubicBezTo>
                    <a:pt x="10660" y="5832"/>
                    <a:pt x="10669" y="5840"/>
                    <a:pt x="10681" y="5840"/>
                  </a:cubicBezTo>
                  <a:cubicBezTo>
                    <a:pt x="10697" y="5840"/>
                    <a:pt x="10706" y="5832"/>
                    <a:pt x="10706" y="5820"/>
                  </a:cubicBezTo>
                  <a:lnTo>
                    <a:pt x="10706" y="4948"/>
                  </a:lnTo>
                  <a:cubicBezTo>
                    <a:pt x="10706" y="4367"/>
                    <a:pt x="10235" y="3893"/>
                    <a:pt x="9650" y="3893"/>
                  </a:cubicBezTo>
                  <a:lnTo>
                    <a:pt x="9539" y="3893"/>
                  </a:lnTo>
                  <a:cubicBezTo>
                    <a:pt x="8958" y="3893"/>
                    <a:pt x="8483" y="4367"/>
                    <a:pt x="8483" y="4948"/>
                  </a:cubicBezTo>
                  <a:lnTo>
                    <a:pt x="8483" y="5280"/>
                  </a:lnTo>
                  <a:cubicBezTo>
                    <a:pt x="8483" y="5836"/>
                    <a:pt x="8029" y="6286"/>
                    <a:pt x="7477" y="6286"/>
                  </a:cubicBezTo>
                  <a:lnTo>
                    <a:pt x="7428" y="6286"/>
                  </a:lnTo>
                  <a:cubicBezTo>
                    <a:pt x="6875" y="6286"/>
                    <a:pt x="6421" y="5836"/>
                    <a:pt x="6421" y="5280"/>
                  </a:cubicBezTo>
                  <a:lnTo>
                    <a:pt x="6421" y="4085"/>
                  </a:lnTo>
                  <a:cubicBezTo>
                    <a:pt x="6421" y="3500"/>
                    <a:pt x="5946" y="3029"/>
                    <a:pt x="5365" y="3029"/>
                  </a:cubicBezTo>
                  <a:cubicBezTo>
                    <a:pt x="4784" y="3029"/>
                    <a:pt x="4309" y="3500"/>
                    <a:pt x="4309" y="4085"/>
                  </a:cubicBezTo>
                  <a:lnTo>
                    <a:pt x="4309" y="8112"/>
                  </a:lnTo>
                  <a:cubicBezTo>
                    <a:pt x="4309" y="8664"/>
                    <a:pt x="3859" y="9118"/>
                    <a:pt x="3303" y="9118"/>
                  </a:cubicBezTo>
                  <a:lnTo>
                    <a:pt x="3184" y="9118"/>
                  </a:lnTo>
                  <a:cubicBezTo>
                    <a:pt x="2628" y="9118"/>
                    <a:pt x="2173" y="8664"/>
                    <a:pt x="2173" y="8112"/>
                  </a:cubicBezTo>
                  <a:lnTo>
                    <a:pt x="2173" y="1057"/>
                  </a:lnTo>
                  <a:cubicBezTo>
                    <a:pt x="2173" y="476"/>
                    <a:pt x="1703" y="1"/>
                    <a:pt x="1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 flipH="1">
              <a:off x="2322553" y="3347325"/>
              <a:ext cx="70023" cy="115282"/>
            </a:xfrm>
            <a:custGeom>
              <a:rect b="b" l="l" r="r" t="t"/>
              <a:pathLst>
                <a:path extrusionOk="0" h="782" w="475">
                  <a:moveTo>
                    <a:pt x="238" y="66"/>
                  </a:moveTo>
                  <a:lnTo>
                    <a:pt x="422" y="389"/>
                  </a:lnTo>
                  <a:lnTo>
                    <a:pt x="238" y="712"/>
                  </a:lnTo>
                  <a:lnTo>
                    <a:pt x="49" y="389"/>
                  </a:lnTo>
                  <a:lnTo>
                    <a:pt x="238" y="66"/>
                  </a:lnTo>
                  <a:close/>
                  <a:moveTo>
                    <a:pt x="238" y="0"/>
                  </a:moveTo>
                  <a:cubicBezTo>
                    <a:pt x="229" y="0"/>
                    <a:pt x="221" y="4"/>
                    <a:pt x="217" y="8"/>
                  </a:cubicBezTo>
                  <a:lnTo>
                    <a:pt x="4" y="381"/>
                  </a:lnTo>
                  <a:cubicBezTo>
                    <a:pt x="0" y="385"/>
                    <a:pt x="0" y="393"/>
                    <a:pt x="4" y="401"/>
                  </a:cubicBezTo>
                  <a:lnTo>
                    <a:pt x="217" y="770"/>
                  </a:lnTo>
                  <a:cubicBezTo>
                    <a:pt x="221" y="778"/>
                    <a:pt x="229" y="782"/>
                    <a:pt x="238" y="782"/>
                  </a:cubicBezTo>
                  <a:cubicBezTo>
                    <a:pt x="246" y="782"/>
                    <a:pt x="250" y="778"/>
                    <a:pt x="254" y="770"/>
                  </a:cubicBezTo>
                  <a:lnTo>
                    <a:pt x="471" y="401"/>
                  </a:lnTo>
                  <a:cubicBezTo>
                    <a:pt x="475" y="393"/>
                    <a:pt x="475" y="385"/>
                    <a:pt x="471" y="381"/>
                  </a:cubicBezTo>
                  <a:lnTo>
                    <a:pt x="254" y="8"/>
                  </a:lnTo>
                  <a:cubicBezTo>
                    <a:pt x="250" y="4"/>
                    <a:pt x="24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 flipH="1">
              <a:off x="2406876" y="3295433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27" y="45"/>
                  </a:moveTo>
                  <a:cubicBezTo>
                    <a:pt x="172" y="45"/>
                    <a:pt x="209" y="82"/>
                    <a:pt x="209" y="127"/>
                  </a:cubicBezTo>
                  <a:cubicBezTo>
                    <a:pt x="209" y="172"/>
                    <a:pt x="172" y="209"/>
                    <a:pt x="127" y="209"/>
                  </a:cubicBezTo>
                  <a:cubicBezTo>
                    <a:pt x="82" y="209"/>
                    <a:pt x="45" y="172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8"/>
                    <a:pt x="127" y="258"/>
                  </a:cubicBezTo>
                  <a:cubicBezTo>
                    <a:pt x="197" y="258"/>
                    <a:pt x="258" y="197"/>
                    <a:pt x="258" y="127"/>
                  </a:cubicBezTo>
                  <a:cubicBezTo>
                    <a:pt x="258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 flipH="1">
              <a:off x="2368990" y="321759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5"/>
                  </a:moveTo>
                  <a:cubicBezTo>
                    <a:pt x="152" y="45"/>
                    <a:pt x="181" y="74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9" y="181"/>
                    <a:pt x="46" y="148"/>
                    <a:pt x="46" y="115"/>
                  </a:cubicBezTo>
                  <a:cubicBezTo>
                    <a:pt x="46" y="78"/>
                    <a:pt x="79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4" y="0"/>
                    <a:pt x="1" y="50"/>
                    <a:pt x="1" y="115"/>
                  </a:cubicBezTo>
                  <a:cubicBezTo>
                    <a:pt x="1" y="176"/>
                    <a:pt x="54" y="226"/>
                    <a:pt x="115" y="226"/>
                  </a:cubicBezTo>
                  <a:cubicBezTo>
                    <a:pt x="177" y="226"/>
                    <a:pt x="226" y="176"/>
                    <a:pt x="226" y="115"/>
                  </a:cubicBezTo>
                  <a:cubicBezTo>
                    <a:pt x="226" y="50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 flipH="1">
              <a:off x="2452133" y="324413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7"/>
                    <a:pt x="103" y="123"/>
                    <a:pt x="82" y="123"/>
                  </a:cubicBezTo>
                  <a:cubicBezTo>
                    <a:pt x="62" y="123"/>
                    <a:pt x="45" y="107"/>
                    <a:pt x="45" y="82"/>
                  </a:cubicBezTo>
                  <a:cubicBezTo>
                    <a:pt x="45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0" y="37"/>
                    <a:pt x="0" y="82"/>
                  </a:cubicBezTo>
                  <a:cubicBezTo>
                    <a:pt x="0" y="131"/>
                    <a:pt x="37" y="168"/>
                    <a:pt x="82" y="168"/>
                  </a:cubicBezTo>
                  <a:cubicBezTo>
                    <a:pt x="127" y="168"/>
                    <a:pt x="164" y="131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 flipH="1">
              <a:off x="4211856" y="2905655"/>
              <a:ext cx="55134" cy="90074"/>
            </a:xfrm>
            <a:custGeom>
              <a:rect b="b" l="l" r="r" t="t"/>
              <a:pathLst>
                <a:path extrusionOk="0" h="611" w="374">
                  <a:moveTo>
                    <a:pt x="185" y="70"/>
                  </a:moveTo>
                  <a:lnTo>
                    <a:pt x="324" y="308"/>
                  </a:lnTo>
                  <a:lnTo>
                    <a:pt x="185" y="545"/>
                  </a:lnTo>
                  <a:lnTo>
                    <a:pt x="50" y="308"/>
                  </a:lnTo>
                  <a:lnTo>
                    <a:pt x="185" y="70"/>
                  </a:lnTo>
                  <a:close/>
                  <a:moveTo>
                    <a:pt x="185" y="1"/>
                  </a:moveTo>
                  <a:cubicBezTo>
                    <a:pt x="177" y="1"/>
                    <a:pt x="169" y="5"/>
                    <a:pt x="165" y="13"/>
                  </a:cubicBezTo>
                  <a:lnTo>
                    <a:pt x="5" y="295"/>
                  </a:lnTo>
                  <a:cubicBezTo>
                    <a:pt x="1" y="304"/>
                    <a:pt x="1" y="312"/>
                    <a:pt x="5" y="320"/>
                  </a:cubicBezTo>
                  <a:lnTo>
                    <a:pt x="165" y="602"/>
                  </a:lnTo>
                  <a:cubicBezTo>
                    <a:pt x="169" y="606"/>
                    <a:pt x="177" y="611"/>
                    <a:pt x="185" y="611"/>
                  </a:cubicBezTo>
                  <a:cubicBezTo>
                    <a:pt x="193" y="611"/>
                    <a:pt x="201" y="606"/>
                    <a:pt x="205" y="602"/>
                  </a:cubicBezTo>
                  <a:lnTo>
                    <a:pt x="369" y="320"/>
                  </a:lnTo>
                  <a:cubicBezTo>
                    <a:pt x="373" y="312"/>
                    <a:pt x="373" y="304"/>
                    <a:pt x="369" y="295"/>
                  </a:cubicBezTo>
                  <a:lnTo>
                    <a:pt x="205" y="13"/>
                  </a:lnTo>
                  <a:cubicBezTo>
                    <a:pt x="201" y="5"/>
                    <a:pt x="193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 flipH="1">
              <a:off x="4322271" y="2878530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31" y="46"/>
                  </a:moveTo>
                  <a:cubicBezTo>
                    <a:pt x="177" y="46"/>
                    <a:pt x="213" y="83"/>
                    <a:pt x="213" y="128"/>
                  </a:cubicBezTo>
                  <a:cubicBezTo>
                    <a:pt x="213" y="177"/>
                    <a:pt x="177" y="213"/>
                    <a:pt x="131" y="213"/>
                  </a:cubicBezTo>
                  <a:cubicBezTo>
                    <a:pt x="82" y="213"/>
                    <a:pt x="46" y="177"/>
                    <a:pt x="46" y="128"/>
                  </a:cubicBezTo>
                  <a:cubicBezTo>
                    <a:pt x="46" y="83"/>
                    <a:pt x="82" y="46"/>
                    <a:pt x="131" y="46"/>
                  </a:cubicBezTo>
                  <a:close/>
                  <a:moveTo>
                    <a:pt x="131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1"/>
                    <a:pt x="58" y="258"/>
                    <a:pt x="131" y="258"/>
                  </a:cubicBezTo>
                  <a:cubicBezTo>
                    <a:pt x="201" y="258"/>
                    <a:pt x="258" y="201"/>
                    <a:pt x="258" y="128"/>
                  </a:cubicBezTo>
                  <a:cubicBezTo>
                    <a:pt x="258" y="58"/>
                    <a:pt x="201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 flipH="1">
              <a:off x="4227629" y="280732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6"/>
                  </a:moveTo>
                  <a:cubicBezTo>
                    <a:pt x="152" y="46"/>
                    <a:pt x="181" y="79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4" y="181"/>
                    <a:pt x="46" y="152"/>
                    <a:pt x="46" y="115"/>
                  </a:cubicBezTo>
                  <a:cubicBezTo>
                    <a:pt x="46" y="79"/>
                    <a:pt x="74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0" y="1"/>
                    <a:pt x="1" y="50"/>
                    <a:pt x="1" y="115"/>
                  </a:cubicBezTo>
                  <a:cubicBezTo>
                    <a:pt x="1" y="177"/>
                    <a:pt x="50" y="226"/>
                    <a:pt x="115" y="226"/>
                  </a:cubicBezTo>
                  <a:cubicBezTo>
                    <a:pt x="177" y="226"/>
                    <a:pt x="226" y="177"/>
                    <a:pt x="226" y="115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 flipH="1">
              <a:off x="4310183" y="278020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3"/>
                    <a:pt x="103" y="123"/>
                    <a:pt x="82" y="123"/>
                  </a:cubicBezTo>
                  <a:cubicBezTo>
                    <a:pt x="62" y="123"/>
                    <a:pt x="46" y="103"/>
                    <a:pt x="46" y="82"/>
                  </a:cubicBezTo>
                  <a:cubicBezTo>
                    <a:pt x="46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1" y="37"/>
                    <a:pt x="1" y="82"/>
                  </a:cubicBezTo>
                  <a:cubicBezTo>
                    <a:pt x="1" y="132"/>
                    <a:pt x="37" y="168"/>
                    <a:pt x="82" y="168"/>
                  </a:cubicBezTo>
                  <a:cubicBezTo>
                    <a:pt x="127" y="168"/>
                    <a:pt x="164" y="132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 flipH="1">
              <a:off x="2320047" y="1982658"/>
              <a:ext cx="70171" cy="116020"/>
            </a:xfrm>
            <a:custGeom>
              <a:rect b="b" l="l" r="r" t="t"/>
              <a:pathLst>
                <a:path extrusionOk="0" h="787" w="476">
                  <a:moveTo>
                    <a:pt x="238" y="70"/>
                  </a:moveTo>
                  <a:lnTo>
                    <a:pt x="426" y="394"/>
                  </a:lnTo>
                  <a:lnTo>
                    <a:pt x="238" y="717"/>
                  </a:lnTo>
                  <a:lnTo>
                    <a:pt x="50" y="394"/>
                  </a:lnTo>
                  <a:lnTo>
                    <a:pt x="238" y="70"/>
                  </a:lnTo>
                  <a:close/>
                  <a:moveTo>
                    <a:pt x="238" y="1"/>
                  </a:moveTo>
                  <a:cubicBezTo>
                    <a:pt x="230" y="1"/>
                    <a:pt x="222" y="5"/>
                    <a:pt x="218" y="13"/>
                  </a:cubicBezTo>
                  <a:lnTo>
                    <a:pt x="5" y="381"/>
                  </a:lnTo>
                  <a:cubicBezTo>
                    <a:pt x="1" y="390"/>
                    <a:pt x="1" y="398"/>
                    <a:pt x="5" y="406"/>
                  </a:cubicBezTo>
                  <a:lnTo>
                    <a:pt x="218" y="774"/>
                  </a:lnTo>
                  <a:cubicBezTo>
                    <a:pt x="222" y="782"/>
                    <a:pt x="230" y="786"/>
                    <a:pt x="238" y="786"/>
                  </a:cubicBezTo>
                  <a:cubicBezTo>
                    <a:pt x="246" y="786"/>
                    <a:pt x="254" y="782"/>
                    <a:pt x="258" y="774"/>
                  </a:cubicBezTo>
                  <a:lnTo>
                    <a:pt x="471" y="406"/>
                  </a:lnTo>
                  <a:cubicBezTo>
                    <a:pt x="475" y="398"/>
                    <a:pt x="475" y="390"/>
                    <a:pt x="471" y="381"/>
                  </a:cubicBezTo>
                  <a:lnTo>
                    <a:pt x="258" y="13"/>
                  </a:lnTo>
                  <a:cubicBezTo>
                    <a:pt x="254" y="5"/>
                    <a:pt x="246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 flipH="1">
              <a:off x="2205504" y="2025558"/>
              <a:ext cx="38034" cy="38182"/>
            </a:xfrm>
            <a:custGeom>
              <a:rect b="b" l="l" r="r" t="t"/>
              <a:pathLst>
                <a:path extrusionOk="0" h="259" w="258">
                  <a:moveTo>
                    <a:pt x="127" y="45"/>
                  </a:moveTo>
                  <a:cubicBezTo>
                    <a:pt x="176" y="45"/>
                    <a:pt x="213" y="82"/>
                    <a:pt x="213" y="127"/>
                  </a:cubicBezTo>
                  <a:cubicBezTo>
                    <a:pt x="213" y="176"/>
                    <a:pt x="176" y="213"/>
                    <a:pt x="127" y="213"/>
                  </a:cubicBezTo>
                  <a:cubicBezTo>
                    <a:pt x="82" y="213"/>
                    <a:pt x="45" y="176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7" y="0"/>
                    <a:pt x="0" y="58"/>
                    <a:pt x="0" y="127"/>
                  </a:cubicBezTo>
                  <a:cubicBezTo>
                    <a:pt x="0" y="201"/>
                    <a:pt x="57" y="258"/>
                    <a:pt x="127" y="258"/>
                  </a:cubicBezTo>
                  <a:cubicBezTo>
                    <a:pt x="201" y="258"/>
                    <a:pt x="258" y="201"/>
                    <a:pt x="258" y="127"/>
                  </a:cubicBezTo>
                  <a:cubicBezTo>
                    <a:pt x="258" y="58"/>
                    <a:pt x="20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 flipH="1">
              <a:off x="2364125" y="1867523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1" y="45"/>
                  </a:moveTo>
                  <a:cubicBezTo>
                    <a:pt x="148" y="45"/>
                    <a:pt x="181" y="74"/>
                    <a:pt x="181" y="111"/>
                  </a:cubicBezTo>
                  <a:cubicBezTo>
                    <a:pt x="181" y="147"/>
                    <a:pt x="148" y="176"/>
                    <a:pt x="111" y="176"/>
                  </a:cubicBezTo>
                  <a:cubicBezTo>
                    <a:pt x="74" y="176"/>
                    <a:pt x="46" y="147"/>
                    <a:pt x="46" y="111"/>
                  </a:cubicBezTo>
                  <a:cubicBezTo>
                    <a:pt x="46" y="74"/>
                    <a:pt x="74" y="45"/>
                    <a:pt x="111" y="45"/>
                  </a:cubicBezTo>
                  <a:close/>
                  <a:moveTo>
                    <a:pt x="111" y="0"/>
                  </a:moveTo>
                  <a:cubicBezTo>
                    <a:pt x="50" y="0"/>
                    <a:pt x="1" y="49"/>
                    <a:pt x="1" y="111"/>
                  </a:cubicBezTo>
                  <a:cubicBezTo>
                    <a:pt x="1" y="172"/>
                    <a:pt x="50" y="225"/>
                    <a:pt x="111" y="225"/>
                  </a:cubicBezTo>
                  <a:cubicBezTo>
                    <a:pt x="172" y="225"/>
                    <a:pt x="226" y="172"/>
                    <a:pt x="226" y="111"/>
                  </a:cubicBezTo>
                  <a:cubicBezTo>
                    <a:pt x="226" y="49"/>
                    <a:pt x="17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 flipH="1">
              <a:off x="2265797" y="1957892"/>
              <a:ext cx="24914" cy="24914"/>
            </a:xfrm>
            <a:custGeom>
              <a:rect b="b" l="l" r="r" t="t"/>
              <a:pathLst>
                <a:path extrusionOk="0" h="169" w="169">
                  <a:moveTo>
                    <a:pt x="87" y="50"/>
                  </a:moveTo>
                  <a:cubicBezTo>
                    <a:pt x="107" y="50"/>
                    <a:pt x="124" y="66"/>
                    <a:pt x="124" y="87"/>
                  </a:cubicBezTo>
                  <a:cubicBezTo>
                    <a:pt x="124" y="107"/>
                    <a:pt x="107" y="124"/>
                    <a:pt x="87" y="124"/>
                  </a:cubicBezTo>
                  <a:cubicBezTo>
                    <a:pt x="66" y="124"/>
                    <a:pt x="46" y="107"/>
                    <a:pt x="46" y="87"/>
                  </a:cubicBezTo>
                  <a:cubicBezTo>
                    <a:pt x="46" y="66"/>
                    <a:pt x="66" y="50"/>
                    <a:pt x="87" y="50"/>
                  </a:cubicBezTo>
                  <a:close/>
                  <a:moveTo>
                    <a:pt x="87" y="1"/>
                  </a:moveTo>
                  <a:cubicBezTo>
                    <a:pt x="38" y="1"/>
                    <a:pt x="1" y="42"/>
                    <a:pt x="1" y="87"/>
                  </a:cubicBezTo>
                  <a:cubicBezTo>
                    <a:pt x="1" y="132"/>
                    <a:pt x="38" y="169"/>
                    <a:pt x="87" y="169"/>
                  </a:cubicBezTo>
                  <a:cubicBezTo>
                    <a:pt x="132" y="169"/>
                    <a:pt x="169" y="132"/>
                    <a:pt x="169" y="87"/>
                  </a:cubicBezTo>
                  <a:cubicBezTo>
                    <a:pt x="169" y="42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 flipH="1">
              <a:off x="2232039" y="1825214"/>
              <a:ext cx="46584" cy="75626"/>
            </a:xfrm>
            <a:custGeom>
              <a:rect b="b" l="l" r="r" t="t"/>
              <a:pathLst>
                <a:path extrusionOk="0" h="513" w="316">
                  <a:moveTo>
                    <a:pt x="160" y="70"/>
                  </a:moveTo>
                  <a:lnTo>
                    <a:pt x="267" y="254"/>
                  </a:lnTo>
                  <a:lnTo>
                    <a:pt x="160" y="443"/>
                  </a:lnTo>
                  <a:lnTo>
                    <a:pt x="54" y="254"/>
                  </a:lnTo>
                  <a:lnTo>
                    <a:pt x="160" y="70"/>
                  </a:lnTo>
                  <a:close/>
                  <a:moveTo>
                    <a:pt x="160" y="1"/>
                  </a:moveTo>
                  <a:cubicBezTo>
                    <a:pt x="152" y="1"/>
                    <a:pt x="144" y="5"/>
                    <a:pt x="140" y="13"/>
                  </a:cubicBezTo>
                  <a:lnTo>
                    <a:pt x="5" y="246"/>
                  </a:lnTo>
                  <a:cubicBezTo>
                    <a:pt x="1" y="250"/>
                    <a:pt x="1" y="259"/>
                    <a:pt x="5" y="267"/>
                  </a:cubicBezTo>
                  <a:lnTo>
                    <a:pt x="140" y="500"/>
                  </a:lnTo>
                  <a:cubicBezTo>
                    <a:pt x="144" y="508"/>
                    <a:pt x="152" y="512"/>
                    <a:pt x="160" y="512"/>
                  </a:cubicBezTo>
                  <a:cubicBezTo>
                    <a:pt x="169" y="512"/>
                    <a:pt x="177" y="508"/>
                    <a:pt x="181" y="500"/>
                  </a:cubicBezTo>
                  <a:lnTo>
                    <a:pt x="312" y="267"/>
                  </a:lnTo>
                  <a:cubicBezTo>
                    <a:pt x="316" y="259"/>
                    <a:pt x="316" y="250"/>
                    <a:pt x="312" y="246"/>
                  </a:cubicBezTo>
                  <a:lnTo>
                    <a:pt x="181" y="13"/>
                  </a:lnTo>
                  <a:cubicBezTo>
                    <a:pt x="177" y="5"/>
                    <a:pt x="169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 flipH="1">
              <a:off x="2422650" y="2085852"/>
              <a:ext cx="24914" cy="24324"/>
            </a:xfrm>
            <a:custGeom>
              <a:rect b="b" l="l" r="r" t="t"/>
              <a:pathLst>
                <a:path extrusionOk="0" h="165" w="169">
                  <a:moveTo>
                    <a:pt x="83" y="46"/>
                  </a:moveTo>
                  <a:cubicBezTo>
                    <a:pt x="103" y="46"/>
                    <a:pt x="120" y="62"/>
                    <a:pt x="120" y="82"/>
                  </a:cubicBezTo>
                  <a:cubicBezTo>
                    <a:pt x="120" y="103"/>
                    <a:pt x="103" y="119"/>
                    <a:pt x="83" y="119"/>
                  </a:cubicBezTo>
                  <a:cubicBezTo>
                    <a:pt x="62" y="119"/>
                    <a:pt x="46" y="103"/>
                    <a:pt x="46" y="82"/>
                  </a:cubicBezTo>
                  <a:cubicBezTo>
                    <a:pt x="46" y="62"/>
                    <a:pt x="62" y="46"/>
                    <a:pt x="83" y="46"/>
                  </a:cubicBezTo>
                  <a:close/>
                  <a:moveTo>
                    <a:pt x="83" y="1"/>
                  </a:moveTo>
                  <a:cubicBezTo>
                    <a:pt x="38" y="1"/>
                    <a:pt x="1" y="37"/>
                    <a:pt x="1" y="82"/>
                  </a:cubicBezTo>
                  <a:cubicBezTo>
                    <a:pt x="1" y="127"/>
                    <a:pt x="38" y="164"/>
                    <a:pt x="83" y="164"/>
                  </a:cubicBezTo>
                  <a:cubicBezTo>
                    <a:pt x="132" y="164"/>
                    <a:pt x="169" y="127"/>
                    <a:pt x="169" y="82"/>
                  </a:cubicBezTo>
                  <a:cubicBezTo>
                    <a:pt x="169" y="37"/>
                    <a:pt x="13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 flipH="1">
              <a:off x="1017024" y="4213565"/>
              <a:ext cx="479107" cy="386830"/>
            </a:xfrm>
            <a:custGeom>
              <a:rect b="b" l="l" r="r" t="t"/>
              <a:pathLst>
                <a:path extrusionOk="0" h="2624" w="3250">
                  <a:moveTo>
                    <a:pt x="2673" y="1"/>
                  </a:moveTo>
                  <a:lnTo>
                    <a:pt x="1289" y="790"/>
                  </a:lnTo>
                  <a:lnTo>
                    <a:pt x="1097" y="1298"/>
                  </a:lnTo>
                  <a:cubicBezTo>
                    <a:pt x="1097" y="1298"/>
                    <a:pt x="0" y="1887"/>
                    <a:pt x="422" y="2624"/>
                  </a:cubicBezTo>
                  <a:lnTo>
                    <a:pt x="3250" y="1011"/>
                  </a:lnTo>
                  <a:lnTo>
                    <a:pt x="26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 flipH="1">
              <a:off x="1774750" y="3022117"/>
              <a:ext cx="319306" cy="1406976"/>
            </a:xfrm>
            <a:custGeom>
              <a:rect b="b" l="l" r="r" t="t"/>
              <a:pathLst>
                <a:path extrusionOk="0" h="9544" w="2166">
                  <a:moveTo>
                    <a:pt x="1" y="1"/>
                  </a:moveTo>
                  <a:lnTo>
                    <a:pt x="1" y="9544"/>
                  </a:lnTo>
                  <a:lnTo>
                    <a:pt x="1863" y="9544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 flipH="1">
              <a:off x="1095450" y="2979365"/>
              <a:ext cx="752419" cy="1359212"/>
            </a:xfrm>
            <a:custGeom>
              <a:rect b="b" l="l" r="r" t="t"/>
              <a:pathLst>
                <a:path extrusionOk="0" h="9220" w="5104">
                  <a:moveTo>
                    <a:pt x="2157" y="0"/>
                  </a:moveTo>
                  <a:lnTo>
                    <a:pt x="1" y="217"/>
                  </a:lnTo>
                  <a:cubicBezTo>
                    <a:pt x="5" y="241"/>
                    <a:pt x="254" y="2680"/>
                    <a:pt x="434" y="4129"/>
                  </a:cubicBezTo>
                  <a:cubicBezTo>
                    <a:pt x="627" y="5684"/>
                    <a:pt x="3565" y="9220"/>
                    <a:pt x="3565" y="9220"/>
                  </a:cubicBezTo>
                  <a:lnTo>
                    <a:pt x="5104" y="8356"/>
                  </a:lnTo>
                  <a:cubicBezTo>
                    <a:pt x="5104" y="8356"/>
                    <a:pt x="2697" y="4788"/>
                    <a:pt x="2583" y="3863"/>
                  </a:cubicBezTo>
                  <a:cubicBezTo>
                    <a:pt x="2407" y="2435"/>
                    <a:pt x="2157" y="25"/>
                    <a:pt x="2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 flipH="1">
              <a:off x="1842267" y="4428946"/>
              <a:ext cx="479697" cy="171449"/>
            </a:xfrm>
            <a:custGeom>
              <a:rect b="b" l="l" r="r" t="t"/>
              <a:pathLst>
                <a:path extrusionOk="0" h="1163" w="3254">
                  <a:moveTo>
                    <a:pt x="1662" y="1"/>
                  </a:moveTo>
                  <a:lnTo>
                    <a:pt x="1244" y="348"/>
                  </a:lnTo>
                  <a:cubicBezTo>
                    <a:pt x="1244" y="348"/>
                    <a:pt x="1238" y="348"/>
                    <a:pt x="1226" y="348"/>
                  </a:cubicBezTo>
                  <a:cubicBezTo>
                    <a:pt x="1072" y="348"/>
                    <a:pt x="0" y="376"/>
                    <a:pt x="0" y="1163"/>
                  </a:cubicBezTo>
                  <a:lnTo>
                    <a:pt x="3253" y="1163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 flipH="1">
              <a:off x="1785511" y="3153026"/>
              <a:ext cx="49090" cy="376658"/>
            </a:xfrm>
            <a:custGeom>
              <a:rect b="b" l="l" r="r" t="t"/>
              <a:pathLst>
                <a:path extrusionOk="0" h="2555" w="333">
                  <a:moveTo>
                    <a:pt x="46" y="1"/>
                  </a:moveTo>
                  <a:lnTo>
                    <a:pt x="1" y="5"/>
                  </a:lnTo>
                  <a:lnTo>
                    <a:pt x="283" y="2554"/>
                  </a:lnTo>
                  <a:lnTo>
                    <a:pt x="332" y="2546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 flipH="1">
              <a:off x="1123164" y="3110864"/>
              <a:ext cx="453898" cy="1117886"/>
            </a:xfrm>
            <a:custGeom>
              <a:rect b="b" l="l" r="r" t="t"/>
              <a:pathLst>
                <a:path extrusionOk="0" h="7583" w="3079">
                  <a:moveTo>
                    <a:pt x="50" y="0"/>
                  </a:moveTo>
                  <a:lnTo>
                    <a:pt x="1" y="4"/>
                  </a:lnTo>
                  <a:cubicBezTo>
                    <a:pt x="5" y="29"/>
                    <a:pt x="226" y="2505"/>
                    <a:pt x="365" y="3479"/>
                  </a:cubicBezTo>
                  <a:cubicBezTo>
                    <a:pt x="504" y="4457"/>
                    <a:pt x="2935" y="7456"/>
                    <a:pt x="3037" y="7583"/>
                  </a:cubicBezTo>
                  <a:lnTo>
                    <a:pt x="3041" y="7583"/>
                  </a:lnTo>
                  <a:lnTo>
                    <a:pt x="3078" y="7550"/>
                  </a:lnTo>
                  <a:cubicBezTo>
                    <a:pt x="3054" y="7522"/>
                    <a:pt x="553" y="4436"/>
                    <a:pt x="414" y="3470"/>
                  </a:cubicBezTo>
                  <a:cubicBezTo>
                    <a:pt x="275" y="2500"/>
                    <a:pt x="50" y="25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 flipH="1">
              <a:off x="1858630" y="4579757"/>
              <a:ext cx="455520" cy="7371"/>
            </a:xfrm>
            <a:custGeom>
              <a:rect b="b" l="l" r="r" t="t"/>
              <a:pathLst>
                <a:path extrusionOk="0" h="50" w="3090">
                  <a:moveTo>
                    <a:pt x="0" y="1"/>
                  </a:moveTo>
                  <a:lnTo>
                    <a:pt x="0" y="50"/>
                  </a:lnTo>
                  <a:lnTo>
                    <a:pt x="3090" y="50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 flipH="1">
              <a:off x="2099216" y="4479658"/>
              <a:ext cx="38771" cy="43489"/>
            </a:xfrm>
            <a:custGeom>
              <a:rect b="b" l="l" r="r" t="t"/>
              <a:pathLst>
                <a:path extrusionOk="0" h="295" w="263">
                  <a:moveTo>
                    <a:pt x="33" y="0"/>
                  </a:moveTo>
                  <a:lnTo>
                    <a:pt x="0" y="37"/>
                  </a:lnTo>
                  <a:cubicBezTo>
                    <a:pt x="90" y="107"/>
                    <a:pt x="168" y="197"/>
                    <a:pt x="221" y="295"/>
                  </a:cubicBezTo>
                  <a:lnTo>
                    <a:pt x="262" y="274"/>
                  </a:lnTo>
                  <a:cubicBezTo>
                    <a:pt x="205" y="168"/>
                    <a:pt x="123" y="7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 flipH="1">
              <a:off x="1292694" y="4400641"/>
              <a:ext cx="36412" cy="9140"/>
            </a:xfrm>
            <a:custGeom>
              <a:rect b="b" l="l" r="r" t="t"/>
              <a:pathLst>
                <a:path extrusionOk="0" h="62" w="247">
                  <a:moveTo>
                    <a:pt x="132" y="1"/>
                  </a:moveTo>
                  <a:cubicBezTo>
                    <a:pt x="88" y="1"/>
                    <a:pt x="44" y="6"/>
                    <a:pt x="1" y="17"/>
                  </a:cubicBezTo>
                  <a:lnTo>
                    <a:pt x="13" y="62"/>
                  </a:lnTo>
                  <a:cubicBezTo>
                    <a:pt x="50" y="53"/>
                    <a:pt x="88" y="49"/>
                    <a:pt x="126" y="49"/>
                  </a:cubicBezTo>
                  <a:cubicBezTo>
                    <a:pt x="164" y="49"/>
                    <a:pt x="201" y="53"/>
                    <a:pt x="238" y="62"/>
                  </a:cubicBezTo>
                  <a:lnTo>
                    <a:pt x="246" y="13"/>
                  </a:lnTo>
                  <a:cubicBezTo>
                    <a:pt x="210" y="5"/>
                    <a:pt x="171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 flipH="1">
              <a:off x="1035746" y="4339609"/>
              <a:ext cx="386234" cy="240295"/>
            </a:xfrm>
            <a:custGeom>
              <a:rect b="b" l="l" r="r" t="t"/>
              <a:pathLst>
                <a:path extrusionOk="0" h="1630" w="2620">
                  <a:moveTo>
                    <a:pt x="2599" y="1"/>
                  </a:moveTo>
                  <a:cubicBezTo>
                    <a:pt x="1715" y="492"/>
                    <a:pt x="844" y="1028"/>
                    <a:pt x="1" y="1589"/>
                  </a:cubicBezTo>
                  <a:lnTo>
                    <a:pt x="29" y="1630"/>
                  </a:lnTo>
                  <a:cubicBezTo>
                    <a:pt x="868" y="1069"/>
                    <a:pt x="1740" y="537"/>
                    <a:pt x="2620" y="42"/>
                  </a:cubicBezTo>
                  <a:lnTo>
                    <a:pt x="2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 flipH="1">
              <a:off x="1459866" y="2098531"/>
              <a:ext cx="925487" cy="1126436"/>
            </a:xfrm>
            <a:custGeom>
              <a:rect b="b" l="l" r="r" t="t"/>
              <a:pathLst>
                <a:path extrusionOk="0" h="7641" w="6278">
                  <a:moveTo>
                    <a:pt x="3004" y="0"/>
                  </a:moveTo>
                  <a:cubicBezTo>
                    <a:pt x="2554" y="0"/>
                    <a:pt x="2112" y="160"/>
                    <a:pt x="1764" y="455"/>
                  </a:cubicBezTo>
                  <a:lnTo>
                    <a:pt x="0" y="1940"/>
                  </a:lnTo>
                  <a:lnTo>
                    <a:pt x="721" y="3143"/>
                  </a:lnTo>
                  <a:lnTo>
                    <a:pt x="1989" y="2374"/>
                  </a:lnTo>
                  <a:lnTo>
                    <a:pt x="1948" y="2812"/>
                  </a:lnTo>
                  <a:lnTo>
                    <a:pt x="1453" y="2738"/>
                  </a:lnTo>
                  <a:lnTo>
                    <a:pt x="1355" y="4150"/>
                  </a:lnTo>
                  <a:lnTo>
                    <a:pt x="2001" y="4256"/>
                  </a:lnTo>
                  <a:cubicBezTo>
                    <a:pt x="2001" y="4256"/>
                    <a:pt x="1920" y="5803"/>
                    <a:pt x="1891" y="7469"/>
                  </a:cubicBezTo>
                  <a:cubicBezTo>
                    <a:pt x="1891" y="7469"/>
                    <a:pt x="2300" y="7641"/>
                    <a:pt x="3211" y="7641"/>
                  </a:cubicBezTo>
                  <a:cubicBezTo>
                    <a:pt x="3323" y="7641"/>
                    <a:pt x="3442" y="7638"/>
                    <a:pt x="3569" y="7632"/>
                  </a:cubicBezTo>
                  <a:cubicBezTo>
                    <a:pt x="4244" y="7604"/>
                    <a:pt x="5140" y="7477"/>
                    <a:pt x="6278" y="7166"/>
                  </a:cubicBezTo>
                  <a:lnTo>
                    <a:pt x="5676" y="3884"/>
                  </a:lnTo>
                  <a:lnTo>
                    <a:pt x="6122" y="1965"/>
                  </a:lnTo>
                  <a:cubicBezTo>
                    <a:pt x="6176" y="1809"/>
                    <a:pt x="6200" y="1654"/>
                    <a:pt x="6200" y="1494"/>
                  </a:cubicBezTo>
                  <a:cubicBezTo>
                    <a:pt x="6200" y="1097"/>
                    <a:pt x="6040" y="704"/>
                    <a:pt x="5746" y="422"/>
                  </a:cubicBezTo>
                  <a:cubicBezTo>
                    <a:pt x="5468" y="152"/>
                    <a:pt x="5095" y="0"/>
                    <a:pt x="4706" y="0"/>
                  </a:cubicBezTo>
                  <a:lnTo>
                    <a:pt x="4543" y="0"/>
                  </a:lnTo>
                  <a:lnTo>
                    <a:pt x="3274" y="2804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 flipH="1">
              <a:off x="2073270" y="2286786"/>
              <a:ext cx="21376" cy="163047"/>
            </a:xfrm>
            <a:custGeom>
              <a:rect b="b" l="l" r="r" t="t"/>
              <a:pathLst>
                <a:path extrusionOk="0" h="1106" w="145">
                  <a:moveTo>
                    <a:pt x="99" y="0"/>
                  </a:moveTo>
                  <a:lnTo>
                    <a:pt x="1" y="1101"/>
                  </a:lnTo>
                  <a:lnTo>
                    <a:pt x="46" y="1105"/>
                  </a:lnTo>
                  <a:lnTo>
                    <a:pt x="144" y="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 flipH="1">
              <a:off x="1676422" y="2097941"/>
              <a:ext cx="294540" cy="420589"/>
            </a:xfrm>
            <a:custGeom>
              <a:rect b="b" l="l" r="r" t="t"/>
              <a:pathLst>
                <a:path extrusionOk="0" h="2853" w="1998">
                  <a:moveTo>
                    <a:pt x="169" y="0"/>
                  </a:moveTo>
                  <a:lnTo>
                    <a:pt x="42" y="868"/>
                  </a:lnTo>
                  <a:lnTo>
                    <a:pt x="42" y="876"/>
                  </a:lnTo>
                  <a:lnTo>
                    <a:pt x="234" y="1212"/>
                  </a:lnTo>
                  <a:lnTo>
                    <a:pt x="1" y="1564"/>
                  </a:lnTo>
                  <a:lnTo>
                    <a:pt x="455" y="2853"/>
                  </a:lnTo>
                  <a:lnTo>
                    <a:pt x="1425" y="1817"/>
                  </a:lnTo>
                  <a:lnTo>
                    <a:pt x="1310" y="1412"/>
                  </a:lnTo>
                  <a:lnTo>
                    <a:pt x="1998" y="794"/>
                  </a:lnTo>
                  <a:lnTo>
                    <a:pt x="1920" y="0"/>
                  </a:lnTo>
                  <a:lnTo>
                    <a:pt x="1875" y="4"/>
                  </a:lnTo>
                  <a:lnTo>
                    <a:pt x="1945" y="774"/>
                  </a:lnTo>
                  <a:lnTo>
                    <a:pt x="1257" y="1400"/>
                  </a:lnTo>
                  <a:lnTo>
                    <a:pt x="1372" y="1801"/>
                  </a:lnTo>
                  <a:lnTo>
                    <a:pt x="475" y="2763"/>
                  </a:lnTo>
                  <a:lnTo>
                    <a:pt x="54" y="1572"/>
                  </a:lnTo>
                  <a:lnTo>
                    <a:pt x="291" y="1212"/>
                  </a:lnTo>
                  <a:lnTo>
                    <a:pt x="91" y="868"/>
                  </a:lnTo>
                  <a:lnTo>
                    <a:pt x="218" y="9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 flipH="1">
              <a:off x="1854945" y="2761478"/>
              <a:ext cx="41129" cy="461719"/>
            </a:xfrm>
            <a:custGeom>
              <a:rect b="b" l="l" r="r" t="t"/>
              <a:pathLst>
                <a:path extrusionOk="0" h="3132" w="279">
                  <a:moveTo>
                    <a:pt x="49" y="1"/>
                  </a:moveTo>
                  <a:lnTo>
                    <a:pt x="0" y="5"/>
                  </a:lnTo>
                  <a:lnTo>
                    <a:pt x="229" y="3131"/>
                  </a:lnTo>
                  <a:lnTo>
                    <a:pt x="278" y="3127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 flipH="1">
              <a:off x="1567775" y="2914205"/>
              <a:ext cx="193854" cy="196216"/>
            </a:xfrm>
            <a:custGeom>
              <a:rect b="b" l="l" r="r" t="t"/>
              <a:pathLst>
                <a:path extrusionOk="0" h="1331" w="1315">
                  <a:moveTo>
                    <a:pt x="1167" y="53"/>
                  </a:moveTo>
                  <a:lnTo>
                    <a:pt x="1249" y="655"/>
                  </a:lnTo>
                  <a:cubicBezTo>
                    <a:pt x="1286" y="958"/>
                    <a:pt x="1073" y="1236"/>
                    <a:pt x="770" y="1277"/>
                  </a:cubicBezTo>
                  <a:lnTo>
                    <a:pt x="758" y="1277"/>
                  </a:lnTo>
                  <a:cubicBezTo>
                    <a:pt x="733" y="1280"/>
                    <a:pt x="708" y="1282"/>
                    <a:pt x="683" y="1282"/>
                  </a:cubicBezTo>
                  <a:cubicBezTo>
                    <a:pt x="563" y="1282"/>
                    <a:pt x="447" y="1241"/>
                    <a:pt x="349" y="1166"/>
                  </a:cubicBezTo>
                  <a:cubicBezTo>
                    <a:pt x="230" y="1076"/>
                    <a:pt x="156" y="949"/>
                    <a:pt x="136" y="802"/>
                  </a:cubicBezTo>
                  <a:lnTo>
                    <a:pt x="54" y="201"/>
                  </a:lnTo>
                  <a:lnTo>
                    <a:pt x="1167" y="53"/>
                  </a:lnTo>
                  <a:close/>
                  <a:moveTo>
                    <a:pt x="1208" y="0"/>
                  </a:moveTo>
                  <a:lnTo>
                    <a:pt x="1" y="160"/>
                  </a:lnTo>
                  <a:lnTo>
                    <a:pt x="87" y="810"/>
                  </a:lnTo>
                  <a:cubicBezTo>
                    <a:pt x="128" y="1109"/>
                    <a:pt x="385" y="1330"/>
                    <a:pt x="684" y="1330"/>
                  </a:cubicBezTo>
                  <a:cubicBezTo>
                    <a:pt x="709" y="1330"/>
                    <a:pt x="737" y="1330"/>
                    <a:pt x="762" y="1326"/>
                  </a:cubicBezTo>
                  <a:lnTo>
                    <a:pt x="778" y="1322"/>
                  </a:lnTo>
                  <a:cubicBezTo>
                    <a:pt x="938" y="1301"/>
                    <a:pt x="1077" y="1220"/>
                    <a:pt x="1175" y="1093"/>
                  </a:cubicBezTo>
                  <a:cubicBezTo>
                    <a:pt x="1273" y="966"/>
                    <a:pt x="1314" y="806"/>
                    <a:pt x="1294" y="647"/>
                  </a:cubicBez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 flipH="1">
              <a:off x="1832095" y="2801871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6" y="50"/>
                  </a:moveTo>
                  <a:cubicBezTo>
                    <a:pt x="181" y="50"/>
                    <a:pt x="218" y="87"/>
                    <a:pt x="218" y="136"/>
                  </a:cubicBezTo>
                  <a:cubicBezTo>
                    <a:pt x="218" y="181"/>
                    <a:pt x="181" y="222"/>
                    <a:pt x="136" y="222"/>
                  </a:cubicBezTo>
                  <a:cubicBezTo>
                    <a:pt x="87" y="222"/>
                    <a:pt x="50" y="181"/>
                    <a:pt x="50" y="136"/>
                  </a:cubicBezTo>
                  <a:cubicBezTo>
                    <a:pt x="50" y="87"/>
                    <a:pt x="87" y="50"/>
                    <a:pt x="136" y="50"/>
                  </a:cubicBezTo>
                  <a:close/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 flipH="1">
              <a:off x="1820596" y="2941920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9"/>
                    <a:pt x="58" y="266"/>
                    <a:pt x="132" y="266"/>
                  </a:cubicBezTo>
                  <a:cubicBezTo>
                    <a:pt x="205" y="266"/>
                    <a:pt x="267" y="209"/>
                    <a:pt x="267" y="135"/>
                  </a:cubicBezTo>
                  <a:cubicBezTo>
                    <a:pt x="267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 flipH="1">
              <a:off x="1804233" y="3097596"/>
              <a:ext cx="39950" cy="39361"/>
            </a:xfrm>
            <a:custGeom>
              <a:rect b="b" l="l" r="r" t="t"/>
              <a:pathLst>
                <a:path extrusionOk="0" h="267" w="271">
                  <a:moveTo>
                    <a:pt x="135" y="49"/>
                  </a:moveTo>
                  <a:cubicBezTo>
                    <a:pt x="180" y="49"/>
                    <a:pt x="221" y="86"/>
                    <a:pt x="221" y="131"/>
                  </a:cubicBezTo>
                  <a:cubicBezTo>
                    <a:pt x="221" y="180"/>
                    <a:pt x="180" y="217"/>
                    <a:pt x="135" y="217"/>
                  </a:cubicBezTo>
                  <a:cubicBezTo>
                    <a:pt x="86" y="217"/>
                    <a:pt x="49" y="180"/>
                    <a:pt x="49" y="131"/>
                  </a:cubicBezTo>
                  <a:cubicBezTo>
                    <a:pt x="49" y="86"/>
                    <a:pt x="86" y="49"/>
                    <a:pt x="135" y="49"/>
                  </a:cubicBezTo>
                  <a:close/>
                  <a:moveTo>
                    <a:pt x="135" y="0"/>
                  </a:moveTo>
                  <a:cubicBezTo>
                    <a:pt x="61" y="0"/>
                    <a:pt x="0" y="57"/>
                    <a:pt x="0" y="131"/>
                  </a:cubicBezTo>
                  <a:cubicBezTo>
                    <a:pt x="0" y="205"/>
                    <a:pt x="61" y="266"/>
                    <a:pt x="135" y="266"/>
                  </a:cubicBezTo>
                  <a:cubicBezTo>
                    <a:pt x="209" y="266"/>
                    <a:pt x="270" y="205"/>
                    <a:pt x="270" y="131"/>
                  </a:cubicBezTo>
                  <a:cubicBezTo>
                    <a:pt x="270" y="57"/>
                    <a:pt x="209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 flipH="1">
              <a:off x="1650477" y="1702855"/>
              <a:ext cx="368691" cy="161720"/>
            </a:xfrm>
            <a:custGeom>
              <a:rect b="b" l="l" r="r" t="t"/>
              <a:pathLst>
                <a:path extrusionOk="0" h="1097" w="2501">
                  <a:moveTo>
                    <a:pt x="1755" y="0"/>
                  </a:moveTo>
                  <a:cubicBezTo>
                    <a:pt x="1560" y="0"/>
                    <a:pt x="1291" y="64"/>
                    <a:pt x="1056" y="110"/>
                  </a:cubicBezTo>
                  <a:cubicBezTo>
                    <a:pt x="998" y="122"/>
                    <a:pt x="942" y="127"/>
                    <a:pt x="889" y="127"/>
                  </a:cubicBezTo>
                  <a:cubicBezTo>
                    <a:pt x="702" y="127"/>
                    <a:pt x="549" y="71"/>
                    <a:pt x="424" y="71"/>
                  </a:cubicBezTo>
                  <a:cubicBezTo>
                    <a:pt x="324" y="71"/>
                    <a:pt x="242" y="107"/>
                    <a:pt x="176" y="237"/>
                  </a:cubicBezTo>
                  <a:cubicBezTo>
                    <a:pt x="0" y="581"/>
                    <a:pt x="393" y="745"/>
                    <a:pt x="393" y="745"/>
                  </a:cubicBezTo>
                  <a:cubicBezTo>
                    <a:pt x="519" y="775"/>
                    <a:pt x="670" y="786"/>
                    <a:pt x="826" y="786"/>
                  </a:cubicBezTo>
                  <a:cubicBezTo>
                    <a:pt x="1258" y="786"/>
                    <a:pt x="1719" y="700"/>
                    <a:pt x="1719" y="700"/>
                  </a:cubicBezTo>
                  <a:lnTo>
                    <a:pt x="1866" y="1093"/>
                  </a:lnTo>
                  <a:lnTo>
                    <a:pt x="1866" y="1097"/>
                  </a:lnTo>
                  <a:cubicBezTo>
                    <a:pt x="1932" y="1031"/>
                    <a:pt x="2014" y="990"/>
                    <a:pt x="2100" y="986"/>
                  </a:cubicBezTo>
                  <a:cubicBezTo>
                    <a:pt x="2111" y="985"/>
                    <a:pt x="2122" y="985"/>
                    <a:pt x="2133" y="985"/>
                  </a:cubicBezTo>
                  <a:cubicBezTo>
                    <a:pt x="2167" y="985"/>
                    <a:pt x="2201" y="989"/>
                    <a:pt x="2235" y="998"/>
                  </a:cubicBezTo>
                  <a:cubicBezTo>
                    <a:pt x="2501" y="196"/>
                    <a:pt x="2026" y="184"/>
                    <a:pt x="2026" y="184"/>
                  </a:cubicBezTo>
                  <a:cubicBezTo>
                    <a:pt x="2032" y="46"/>
                    <a:pt x="1920" y="0"/>
                    <a:pt x="1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 flipH="1">
              <a:off x="1654015" y="1805902"/>
              <a:ext cx="307218" cy="339803"/>
            </a:xfrm>
            <a:custGeom>
              <a:rect b="b" l="l" r="r" t="t"/>
              <a:pathLst>
                <a:path extrusionOk="0" h="2305" w="2084">
                  <a:moveTo>
                    <a:pt x="1326" y="1"/>
                  </a:moveTo>
                  <a:cubicBezTo>
                    <a:pt x="1326" y="1"/>
                    <a:pt x="865" y="87"/>
                    <a:pt x="433" y="87"/>
                  </a:cubicBezTo>
                  <a:cubicBezTo>
                    <a:pt x="277" y="87"/>
                    <a:pt x="126" y="76"/>
                    <a:pt x="0" y="46"/>
                  </a:cubicBezTo>
                  <a:lnTo>
                    <a:pt x="0" y="750"/>
                  </a:lnTo>
                  <a:cubicBezTo>
                    <a:pt x="0" y="1061"/>
                    <a:pt x="143" y="1351"/>
                    <a:pt x="385" y="1548"/>
                  </a:cubicBezTo>
                  <a:lnTo>
                    <a:pt x="528" y="1662"/>
                  </a:lnTo>
                  <a:lnTo>
                    <a:pt x="467" y="1985"/>
                  </a:lnTo>
                  <a:cubicBezTo>
                    <a:pt x="594" y="2193"/>
                    <a:pt x="815" y="2305"/>
                    <a:pt x="1039" y="2305"/>
                  </a:cubicBezTo>
                  <a:cubicBezTo>
                    <a:pt x="1190" y="2305"/>
                    <a:pt x="1343" y="2254"/>
                    <a:pt x="1469" y="2149"/>
                  </a:cubicBezTo>
                  <a:lnTo>
                    <a:pt x="1666" y="1985"/>
                  </a:lnTo>
                  <a:lnTo>
                    <a:pt x="1637" y="1073"/>
                  </a:lnTo>
                  <a:lnTo>
                    <a:pt x="1637" y="1073"/>
                  </a:lnTo>
                  <a:cubicBezTo>
                    <a:pt x="1660" y="1077"/>
                    <a:pt x="1681" y="1080"/>
                    <a:pt x="1702" y="1080"/>
                  </a:cubicBezTo>
                  <a:cubicBezTo>
                    <a:pt x="1853" y="1080"/>
                    <a:pt x="1964" y="967"/>
                    <a:pt x="2018" y="795"/>
                  </a:cubicBezTo>
                  <a:cubicBezTo>
                    <a:pt x="2083" y="586"/>
                    <a:pt x="2038" y="361"/>
                    <a:pt x="1842" y="299"/>
                  </a:cubicBezTo>
                  <a:cubicBezTo>
                    <a:pt x="1808" y="290"/>
                    <a:pt x="1774" y="286"/>
                    <a:pt x="1740" y="286"/>
                  </a:cubicBezTo>
                  <a:cubicBezTo>
                    <a:pt x="1729" y="286"/>
                    <a:pt x="1718" y="286"/>
                    <a:pt x="1707" y="287"/>
                  </a:cubicBezTo>
                  <a:cubicBezTo>
                    <a:pt x="1621" y="291"/>
                    <a:pt x="1539" y="332"/>
                    <a:pt x="1473" y="398"/>
                  </a:cubicBezTo>
                  <a:lnTo>
                    <a:pt x="1473" y="394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 flipH="1">
              <a:off x="1917745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103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103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 flipH="1">
              <a:off x="1827230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98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98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 flipH="1">
              <a:off x="1917155" y="1856614"/>
              <a:ext cx="38623" cy="16069"/>
            </a:xfrm>
            <a:custGeom>
              <a:rect b="b" l="l" r="r" t="t"/>
              <a:pathLst>
                <a:path extrusionOk="0" h="109" w="262">
                  <a:moveTo>
                    <a:pt x="164" y="1"/>
                  </a:moveTo>
                  <a:cubicBezTo>
                    <a:pt x="110" y="1"/>
                    <a:pt x="58" y="18"/>
                    <a:pt x="16" y="54"/>
                  </a:cubicBezTo>
                  <a:cubicBezTo>
                    <a:pt x="4" y="62"/>
                    <a:pt x="0" y="82"/>
                    <a:pt x="8" y="95"/>
                  </a:cubicBezTo>
                  <a:cubicBezTo>
                    <a:pt x="16" y="103"/>
                    <a:pt x="28" y="109"/>
                    <a:pt x="38" y="109"/>
                  </a:cubicBezTo>
                  <a:cubicBezTo>
                    <a:pt x="44" y="109"/>
                    <a:pt x="49" y="107"/>
                    <a:pt x="53" y="103"/>
                  </a:cubicBezTo>
                  <a:cubicBezTo>
                    <a:pt x="57" y="99"/>
                    <a:pt x="66" y="95"/>
                    <a:pt x="74" y="91"/>
                  </a:cubicBezTo>
                  <a:cubicBezTo>
                    <a:pt x="74" y="86"/>
                    <a:pt x="78" y="86"/>
                    <a:pt x="82" y="82"/>
                  </a:cubicBezTo>
                  <a:cubicBezTo>
                    <a:pt x="86" y="82"/>
                    <a:pt x="86" y="78"/>
                    <a:pt x="86" y="78"/>
                  </a:cubicBezTo>
                  <a:cubicBezTo>
                    <a:pt x="94" y="74"/>
                    <a:pt x="102" y="74"/>
                    <a:pt x="111" y="70"/>
                  </a:cubicBezTo>
                  <a:cubicBezTo>
                    <a:pt x="115" y="70"/>
                    <a:pt x="119" y="66"/>
                    <a:pt x="123" y="66"/>
                  </a:cubicBezTo>
                  <a:lnTo>
                    <a:pt x="131" y="66"/>
                  </a:lnTo>
                  <a:cubicBezTo>
                    <a:pt x="135" y="62"/>
                    <a:pt x="143" y="62"/>
                    <a:pt x="151" y="62"/>
                  </a:cubicBezTo>
                  <a:lnTo>
                    <a:pt x="196" y="62"/>
                  </a:lnTo>
                  <a:cubicBezTo>
                    <a:pt x="201" y="66"/>
                    <a:pt x="201" y="66"/>
                    <a:pt x="205" y="66"/>
                  </a:cubicBezTo>
                  <a:cubicBezTo>
                    <a:pt x="209" y="66"/>
                    <a:pt x="209" y="66"/>
                    <a:pt x="213" y="70"/>
                  </a:cubicBezTo>
                  <a:cubicBezTo>
                    <a:pt x="217" y="71"/>
                    <a:pt x="221" y="72"/>
                    <a:pt x="225" y="72"/>
                  </a:cubicBezTo>
                  <a:cubicBezTo>
                    <a:pt x="238" y="72"/>
                    <a:pt x="251" y="66"/>
                    <a:pt x="254" y="54"/>
                  </a:cubicBezTo>
                  <a:cubicBezTo>
                    <a:pt x="262" y="37"/>
                    <a:pt x="258" y="17"/>
                    <a:pt x="241" y="13"/>
                  </a:cubicBezTo>
                  <a:cubicBezTo>
                    <a:pt x="216" y="5"/>
                    <a:pt x="190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 flipH="1">
              <a:off x="1818827" y="1856614"/>
              <a:ext cx="39360" cy="16069"/>
            </a:xfrm>
            <a:custGeom>
              <a:rect b="b" l="l" r="r" t="t"/>
              <a:pathLst>
                <a:path extrusionOk="0" h="109" w="267">
                  <a:moveTo>
                    <a:pt x="101" y="1"/>
                  </a:moveTo>
                  <a:cubicBezTo>
                    <a:pt x="75" y="1"/>
                    <a:pt x="50" y="5"/>
                    <a:pt x="26" y="13"/>
                  </a:cubicBezTo>
                  <a:cubicBezTo>
                    <a:pt x="5" y="17"/>
                    <a:pt x="1" y="37"/>
                    <a:pt x="9" y="54"/>
                  </a:cubicBezTo>
                  <a:cubicBezTo>
                    <a:pt x="15" y="66"/>
                    <a:pt x="29" y="72"/>
                    <a:pt x="40" y="72"/>
                  </a:cubicBezTo>
                  <a:cubicBezTo>
                    <a:pt x="44" y="72"/>
                    <a:pt x="47" y="71"/>
                    <a:pt x="50" y="70"/>
                  </a:cubicBezTo>
                  <a:lnTo>
                    <a:pt x="54" y="70"/>
                  </a:lnTo>
                  <a:cubicBezTo>
                    <a:pt x="54" y="70"/>
                    <a:pt x="58" y="66"/>
                    <a:pt x="58" y="66"/>
                  </a:cubicBezTo>
                  <a:lnTo>
                    <a:pt x="71" y="66"/>
                  </a:lnTo>
                  <a:cubicBezTo>
                    <a:pt x="79" y="62"/>
                    <a:pt x="87" y="62"/>
                    <a:pt x="95" y="62"/>
                  </a:cubicBezTo>
                  <a:lnTo>
                    <a:pt x="111" y="62"/>
                  </a:lnTo>
                  <a:cubicBezTo>
                    <a:pt x="120" y="62"/>
                    <a:pt x="128" y="62"/>
                    <a:pt x="136" y="66"/>
                  </a:cubicBezTo>
                  <a:lnTo>
                    <a:pt x="144" y="66"/>
                  </a:lnTo>
                  <a:cubicBezTo>
                    <a:pt x="148" y="66"/>
                    <a:pt x="152" y="70"/>
                    <a:pt x="156" y="70"/>
                  </a:cubicBezTo>
                  <a:cubicBezTo>
                    <a:pt x="165" y="74"/>
                    <a:pt x="169" y="74"/>
                    <a:pt x="177" y="78"/>
                  </a:cubicBezTo>
                  <a:cubicBezTo>
                    <a:pt x="181" y="82"/>
                    <a:pt x="181" y="82"/>
                    <a:pt x="181" y="82"/>
                  </a:cubicBezTo>
                  <a:lnTo>
                    <a:pt x="185" y="82"/>
                  </a:lnTo>
                  <a:cubicBezTo>
                    <a:pt x="189" y="86"/>
                    <a:pt x="189" y="86"/>
                    <a:pt x="193" y="91"/>
                  </a:cubicBezTo>
                  <a:cubicBezTo>
                    <a:pt x="202" y="95"/>
                    <a:pt x="206" y="99"/>
                    <a:pt x="214" y="103"/>
                  </a:cubicBezTo>
                  <a:cubicBezTo>
                    <a:pt x="218" y="107"/>
                    <a:pt x="223" y="109"/>
                    <a:pt x="229" y="109"/>
                  </a:cubicBezTo>
                  <a:cubicBezTo>
                    <a:pt x="239" y="109"/>
                    <a:pt x="249" y="103"/>
                    <a:pt x="255" y="95"/>
                  </a:cubicBezTo>
                  <a:cubicBezTo>
                    <a:pt x="267" y="82"/>
                    <a:pt x="263" y="62"/>
                    <a:pt x="251" y="54"/>
                  </a:cubicBezTo>
                  <a:cubicBezTo>
                    <a:pt x="207" y="18"/>
                    <a:pt x="15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 flipH="1">
              <a:off x="1791555" y="2026147"/>
              <a:ext cx="94347" cy="40540"/>
            </a:xfrm>
            <a:custGeom>
              <a:rect b="b" l="l" r="r" t="t"/>
              <a:pathLst>
                <a:path extrusionOk="0" h="275" w="640">
                  <a:moveTo>
                    <a:pt x="606" y="0"/>
                  </a:moveTo>
                  <a:cubicBezTo>
                    <a:pt x="529" y="62"/>
                    <a:pt x="312" y="225"/>
                    <a:pt x="218" y="225"/>
                  </a:cubicBezTo>
                  <a:cubicBezTo>
                    <a:pt x="107" y="225"/>
                    <a:pt x="33" y="152"/>
                    <a:pt x="33" y="152"/>
                  </a:cubicBezTo>
                  <a:lnTo>
                    <a:pt x="1" y="185"/>
                  </a:lnTo>
                  <a:cubicBezTo>
                    <a:pt x="5" y="189"/>
                    <a:pt x="87" y="275"/>
                    <a:pt x="218" y="275"/>
                  </a:cubicBezTo>
                  <a:cubicBezTo>
                    <a:pt x="344" y="275"/>
                    <a:pt x="606" y="62"/>
                    <a:pt x="639" y="37"/>
                  </a:cubicBezTo>
                  <a:lnTo>
                    <a:pt x="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 flipH="1">
              <a:off x="1881480" y="1892880"/>
              <a:ext cx="47174" cy="68845"/>
            </a:xfrm>
            <a:custGeom>
              <a:rect b="b" l="l" r="r" t="t"/>
              <a:pathLst>
                <a:path extrusionOk="0" h="467" w="320">
                  <a:moveTo>
                    <a:pt x="201" y="0"/>
                  </a:moveTo>
                  <a:lnTo>
                    <a:pt x="0" y="467"/>
                  </a:lnTo>
                  <a:lnTo>
                    <a:pt x="319" y="467"/>
                  </a:lnTo>
                  <a:lnTo>
                    <a:pt x="319" y="417"/>
                  </a:lnTo>
                  <a:lnTo>
                    <a:pt x="74" y="417"/>
                  </a:lnTo>
                  <a:lnTo>
                    <a:pt x="242" y="2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 flipH="1">
              <a:off x="1825461" y="1956712"/>
              <a:ext cx="44668" cy="23735"/>
            </a:xfrm>
            <a:custGeom>
              <a:rect b="b" l="l" r="r" t="t"/>
              <a:pathLst>
                <a:path extrusionOk="0" h="161" w="303">
                  <a:moveTo>
                    <a:pt x="266" y="1"/>
                  </a:moveTo>
                  <a:cubicBezTo>
                    <a:pt x="237" y="42"/>
                    <a:pt x="197" y="74"/>
                    <a:pt x="152" y="91"/>
                  </a:cubicBezTo>
                  <a:cubicBezTo>
                    <a:pt x="121" y="105"/>
                    <a:pt x="88" y="111"/>
                    <a:pt x="55" y="111"/>
                  </a:cubicBezTo>
                  <a:cubicBezTo>
                    <a:pt x="39" y="111"/>
                    <a:pt x="24" y="110"/>
                    <a:pt x="8" y="107"/>
                  </a:cubicBezTo>
                  <a:lnTo>
                    <a:pt x="0" y="152"/>
                  </a:lnTo>
                  <a:cubicBezTo>
                    <a:pt x="17" y="156"/>
                    <a:pt x="37" y="160"/>
                    <a:pt x="53" y="160"/>
                  </a:cubicBezTo>
                  <a:lnTo>
                    <a:pt x="53" y="156"/>
                  </a:lnTo>
                  <a:cubicBezTo>
                    <a:pt x="94" y="156"/>
                    <a:pt x="135" y="152"/>
                    <a:pt x="168" y="136"/>
                  </a:cubicBezTo>
                  <a:cubicBezTo>
                    <a:pt x="221" y="115"/>
                    <a:pt x="270" y="74"/>
                    <a:pt x="303" y="29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 flipH="1">
              <a:off x="1676422" y="1859563"/>
              <a:ext cx="42309" cy="94349"/>
            </a:xfrm>
            <a:custGeom>
              <a:rect b="b" l="l" r="r" t="t"/>
              <a:pathLst>
                <a:path extrusionOk="0" h="640" w="287">
                  <a:moveTo>
                    <a:pt x="172" y="1"/>
                  </a:moveTo>
                  <a:cubicBezTo>
                    <a:pt x="135" y="1"/>
                    <a:pt x="97" y="15"/>
                    <a:pt x="66" y="46"/>
                  </a:cubicBezTo>
                  <a:cubicBezTo>
                    <a:pt x="29" y="83"/>
                    <a:pt x="13" y="136"/>
                    <a:pt x="8" y="173"/>
                  </a:cubicBezTo>
                  <a:cubicBezTo>
                    <a:pt x="0" y="218"/>
                    <a:pt x="4" y="263"/>
                    <a:pt x="8" y="304"/>
                  </a:cubicBezTo>
                  <a:lnTo>
                    <a:pt x="13" y="386"/>
                  </a:lnTo>
                  <a:lnTo>
                    <a:pt x="53" y="316"/>
                  </a:lnTo>
                  <a:cubicBezTo>
                    <a:pt x="64" y="296"/>
                    <a:pt x="88" y="281"/>
                    <a:pt x="112" y="281"/>
                  </a:cubicBezTo>
                  <a:cubicBezTo>
                    <a:pt x="117" y="281"/>
                    <a:pt x="122" y="282"/>
                    <a:pt x="127" y="283"/>
                  </a:cubicBezTo>
                  <a:cubicBezTo>
                    <a:pt x="160" y="287"/>
                    <a:pt x="184" y="308"/>
                    <a:pt x="201" y="341"/>
                  </a:cubicBezTo>
                  <a:cubicBezTo>
                    <a:pt x="213" y="369"/>
                    <a:pt x="217" y="402"/>
                    <a:pt x="209" y="439"/>
                  </a:cubicBezTo>
                  <a:cubicBezTo>
                    <a:pt x="189" y="521"/>
                    <a:pt x="111" y="586"/>
                    <a:pt x="29" y="590"/>
                  </a:cubicBezTo>
                  <a:lnTo>
                    <a:pt x="33" y="639"/>
                  </a:lnTo>
                  <a:cubicBezTo>
                    <a:pt x="135" y="631"/>
                    <a:pt x="229" y="553"/>
                    <a:pt x="254" y="451"/>
                  </a:cubicBezTo>
                  <a:cubicBezTo>
                    <a:pt x="266" y="402"/>
                    <a:pt x="262" y="357"/>
                    <a:pt x="242" y="320"/>
                  </a:cubicBezTo>
                  <a:cubicBezTo>
                    <a:pt x="221" y="275"/>
                    <a:pt x="180" y="242"/>
                    <a:pt x="135" y="234"/>
                  </a:cubicBezTo>
                  <a:cubicBezTo>
                    <a:pt x="129" y="233"/>
                    <a:pt x="122" y="233"/>
                    <a:pt x="115" y="233"/>
                  </a:cubicBezTo>
                  <a:cubicBezTo>
                    <a:pt x="93" y="233"/>
                    <a:pt x="72" y="238"/>
                    <a:pt x="53" y="251"/>
                  </a:cubicBezTo>
                  <a:cubicBezTo>
                    <a:pt x="49" y="226"/>
                    <a:pt x="49" y="201"/>
                    <a:pt x="53" y="177"/>
                  </a:cubicBezTo>
                  <a:cubicBezTo>
                    <a:pt x="58" y="148"/>
                    <a:pt x="70" y="107"/>
                    <a:pt x="103" y="79"/>
                  </a:cubicBezTo>
                  <a:cubicBezTo>
                    <a:pt x="122" y="59"/>
                    <a:pt x="149" y="48"/>
                    <a:pt x="174" y="48"/>
                  </a:cubicBezTo>
                  <a:cubicBezTo>
                    <a:pt x="180" y="48"/>
                    <a:pt x="187" y="48"/>
                    <a:pt x="193" y="50"/>
                  </a:cubicBezTo>
                  <a:cubicBezTo>
                    <a:pt x="217" y="58"/>
                    <a:pt x="238" y="83"/>
                    <a:pt x="238" y="107"/>
                  </a:cubicBezTo>
                  <a:lnTo>
                    <a:pt x="283" y="111"/>
                  </a:lnTo>
                  <a:cubicBezTo>
                    <a:pt x="287" y="66"/>
                    <a:pt x="254" y="21"/>
                    <a:pt x="209" y="5"/>
                  </a:cubicBezTo>
                  <a:cubicBezTo>
                    <a:pt x="197" y="2"/>
                    <a:pt x="185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 flipH="1">
              <a:off x="1715635" y="2098531"/>
              <a:ext cx="187073" cy="413366"/>
            </a:xfrm>
            <a:custGeom>
              <a:rect b="b" l="l" r="r" t="t"/>
              <a:pathLst>
                <a:path extrusionOk="0" h="2804" w="1269">
                  <a:moveTo>
                    <a:pt x="70" y="0"/>
                  </a:moveTo>
                  <a:lnTo>
                    <a:pt x="0" y="2804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 flipH="1">
              <a:off x="1713129" y="2096172"/>
              <a:ext cx="182355" cy="57346"/>
            </a:xfrm>
            <a:custGeom>
              <a:rect b="b" l="l" r="r" t="t"/>
              <a:pathLst>
                <a:path extrusionOk="0" h="389" w="1237">
                  <a:moveTo>
                    <a:pt x="1199" y="0"/>
                  </a:moveTo>
                  <a:cubicBezTo>
                    <a:pt x="1199" y="4"/>
                    <a:pt x="847" y="340"/>
                    <a:pt x="487" y="340"/>
                  </a:cubicBezTo>
                  <a:cubicBezTo>
                    <a:pt x="127" y="340"/>
                    <a:pt x="49" y="25"/>
                    <a:pt x="45" y="12"/>
                  </a:cubicBezTo>
                  <a:lnTo>
                    <a:pt x="0" y="21"/>
                  </a:lnTo>
                  <a:cubicBezTo>
                    <a:pt x="0" y="25"/>
                    <a:pt x="90" y="389"/>
                    <a:pt x="487" y="389"/>
                  </a:cubicBezTo>
                  <a:cubicBezTo>
                    <a:pt x="876" y="389"/>
                    <a:pt x="1220" y="49"/>
                    <a:pt x="1236" y="33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 flipH="1">
              <a:off x="1778288" y="1841577"/>
              <a:ext cx="228202" cy="105700"/>
            </a:xfrm>
            <a:custGeom>
              <a:rect b="b" l="l" r="r" t="t"/>
              <a:pathLst>
                <a:path extrusionOk="0" h="717" w="1548">
                  <a:moveTo>
                    <a:pt x="774" y="323"/>
                  </a:moveTo>
                  <a:cubicBezTo>
                    <a:pt x="774" y="323"/>
                    <a:pt x="775" y="323"/>
                    <a:pt x="776" y="323"/>
                  </a:cubicBezTo>
                  <a:lnTo>
                    <a:pt x="776" y="323"/>
                  </a:lnTo>
                  <a:cubicBezTo>
                    <a:pt x="776" y="323"/>
                    <a:pt x="777" y="323"/>
                    <a:pt x="778" y="323"/>
                  </a:cubicBezTo>
                  <a:close/>
                  <a:moveTo>
                    <a:pt x="1490" y="49"/>
                  </a:moveTo>
                  <a:lnTo>
                    <a:pt x="1412" y="454"/>
                  </a:lnTo>
                  <a:cubicBezTo>
                    <a:pt x="1388" y="577"/>
                    <a:pt x="1277" y="667"/>
                    <a:pt x="1150" y="667"/>
                  </a:cubicBezTo>
                  <a:cubicBezTo>
                    <a:pt x="1044" y="667"/>
                    <a:pt x="946" y="606"/>
                    <a:pt x="905" y="508"/>
                  </a:cubicBezTo>
                  <a:lnTo>
                    <a:pt x="847" y="368"/>
                  </a:lnTo>
                  <a:cubicBezTo>
                    <a:pt x="835" y="340"/>
                    <a:pt x="808" y="324"/>
                    <a:pt x="776" y="323"/>
                  </a:cubicBezTo>
                  <a:lnTo>
                    <a:pt x="776" y="323"/>
                  </a:lnTo>
                  <a:cubicBezTo>
                    <a:pt x="744" y="324"/>
                    <a:pt x="716" y="340"/>
                    <a:pt x="704" y="368"/>
                  </a:cubicBezTo>
                  <a:lnTo>
                    <a:pt x="647" y="508"/>
                  </a:lnTo>
                  <a:cubicBezTo>
                    <a:pt x="606" y="606"/>
                    <a:pt x="508" y="667"/>
                    <a:pt x="401" y="667"/>
                  </a:cubicBezTo>
                  <a:cubicBezTo>
                    <a:pt x="274" y="667"/>
                    <a:pt x="164" y="577"/>
                    <a:pt x="139" y="454"/>
                  </a:cubicBezTo>
                  <a:lnTo>
                    <a:pt x="62" y="49"/>
                  </a:lnTo>
                  <a:close/>
                  <a:moveTo>
                    <a:pt x="0" y="0"/>
                  </a:moveTo>
                  <a:lnTo>
                    <a:pt x="90" y="463"/>
                  </a:lnTo>
                  <a:cubicBezTo>
                    <a:pt x="119" y="610"/>
                    <a:pt x="250" y="716"/>
                    <a:pt x="401" y="716"/>
                  </a:cubicBezTo>
                  <a:cubicBezTo>
                    <a:pt x="528" y="716"/>
                    <a:pt x="639" y="639"/>
                    <a:pt x="688" y="524"/>
                  </a:cubicBezTo>
                  <a:lnTo>
                    <a:pt x="749" y="385"/>
                  </a:lnTo>
                  <a:cubicBezTo>
                    <a:pt x="757" y="373"/>
                    <a:pt x="770" y="368"/>
                    <a:pt x="774" y="368"/>
                  </a:cubicBezTo>
                  <a:cubicBezTo>
                    <a:pt x="778" y="368"/>
                    <a:pt x="794" y="373"/>
                    <a:pt x="802" y="385"/>
                  </a:cubicBezTo>
                  <a:lnTo>
                    <a:pt x="860" y="524"/>
                  </a:lnTo>
                  <a:cubicBezTo>
                    <a:pt x="909" y="639"/>
                    <a:pt x="1023" y="716"/>
                    <a:pt x="1150" y="716"/>
                  </a:cubicBezTo>
                  <a:cubicBezTo>
                    <a:pt x="1298" y="716"/>
                    <a:pt x="1428" y="610"/>
                    <a:pt x="1457" y="463"/>
                  </a:cubicBezTo>
                  <a:lnTo>
                    <a:pt x="1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 flipH="1">
              <a:off x="1625121" y="1841577"/>
              <a:ext cx="157589" cy="50712"/>
            </a:xfrm>
            <a:custGeom>
              <a:rect b="b" l="l" r="r" t="t"/>
              <a:pathLst>
                <a:path extrusionOk="0" h="344" w="1069">
                  <a:moveTo>
                    <a:pt x="1" y="0"/>
                  </a:moveTo>
                  <a:lnTo>
                    <a:pt x="1" y="49"/>
                  </a:lnTo>
                  <a:lnTo>
                    <a:pt x="557" y="49"/>
                  </a:lnTo>
                  <a:cubicBezTo>
                    <a:pt x="737" y="49"/>
                    <a:pt x="897" y="139"/>
                    <a:pt x="991" y="287"/>
                  </a:cubicBezTo>
                  <a:lnTo>
                    <a:pt x="1028" y="344"/>
                  </a:lnTo>
                  <a:lnTo>
                    <a:pt x="1069" y="319"/>
                  </a:lnTo>
                  <a:lnTo>
                    <a:pt x="1032" y="262"/>
                  </a:lnTo>
                  <a:cubicBezTo>
                    <a:pt x="929" y="98"/>
                    <a:pt x="753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 flipH="1">
              <a:off x="2021526" y="2237548"/>
              <a:ext cx="623281" cy="706731"/>
            </a:xfrm>
            <a:custGeom>
              <a:rect b="b" l="l" r="r" t="t"/>
              <a:pathLst>
                <a:path extrusionOk="0" h="4794" w="4228">
                  <a:moveTo>
                    <a:pt x="934" y="0"/>
                  </a:moveTo>
                  <a:cubicBezTo>
                    <a:pt x="887" y="0"/>
                    <a:pt x="839" y="16"/>
                    <a:pt x="799" y="48"/>
                  </a:cubicBezTo>
                  <a:lnTo>
                    <a:pt x="107" y="604"/>
                  </a:lnTo>
                  <a:cubicBezTo>
                    <a:pt x="17" y="674"/>
                    <a:pt x="1" y="809"/>
                    <a:pt x="74" y="899"/>
                  </a:cubicBezTo>
                  <a:lnTo>
                    <a:pt x="3135" y="4713"/>
                  </a:lnTo>
                  <a:cubicBezTo>
                    <a:pt x="3175" y="4766"/>
                    <a:pt x="3235" y="4793"/>
                    <a:pt x="3297" y="4793"/>
                  </a:cubicBezTo>
                  <a:cubicBezTo>
                    <a:pt x="3344" y="4793"/>
                    <a:pt x="3391" y="4777"/>
                    <a:pt x="3430" y="4746"/>
                  </a:cubicBezTo>
                  <a:lnTo>
                    <a:pt x="4122" y="4189"/>
                  </a:lnTo>
                  <a:cubicBezTo>
                    <a:pt x="4216" y="4115"/>
                    <a:pt x="4228" y="3984"/>
                    <a:pt x="4154" y="3894"/>
                  </a:cubicBezTo>
                  <a:lnTo>
                    <a:pt x="1097" y="81"/>
                  </a:lnTo>
                  <a:cubicBezTo>
                    <a:pt x="1056" y="27"/>
                    <a:pt x="996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 flipH="1">
              <a:off x="2536603" y="2087032"/>
              <a:ext cx="213755" cy="239705"/>
            </a:xfrm>
            <a:custGeom>
              <a:rect b="b" l="l" r="r" t="t"/>
              <a:pathLst>
                <a:path extrusionOk="0" h="1626" w="1450">
                  <a:moveTo>
                    <a:pt x="414" y="70"/>
                  </a:moveTo>
                  <a:lnTo>
                    <a:pt x="1384" y="1277"/>
                  </a:lnTo>
                  <a:lnTo>
                    <a:pt x="1036" y="1556"/>
                  </a:lnTo>
                  <a:lnTo>
                    <a:pt x="66" y="349"/>
                  </a:lnTo>
                  <a:lnTo>
                    <a:pt x="414" y="70"/>
                  </a:lnTo>
                  <a:close/>
                  <a:moveTo>
                    <a:pt x="422" y="1"/>
                  </a:moveTo>
                  <a:lnTo>
                    <a:pt x="1" y="340"/>
                  </a:lnTo>
                  <a:lnTo>
                    <a:pt x="1028" y="1625"/>
                  </a:lnTo>
                  <a:lnTo>
                    <a:pt x="1449" y="1286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 flipH="1">
              <a:off x="2436507" y="1314109"/>
              <a:ext cx="1079981" cy="959409"/>
            </a:xfrm>
            <a:custGeom>
              <a:rect b="b" l="l" r="r" t="t"/>
              <a:pathLst>
                <a:path extrusionOk="0" h="6508" w="7326">
                  <a:moveTo>
                    <a:pt x="3659" y="481"/>
                  </a:moveTo>
                  <a:cubicBezTo>
                    <a:pt x="4472" y="481"/>
                    <a:pt x="5278" y="836"/>
                    <a:pt x="5824" y="1520"/>
                  </a:cubicBezTo>
                  <a:cubicBezTo>
                    <a:pt x="6781" y="2711"/>
                    <a:pt x="6589" y="4462"/>
                    <a:pt x="5398" y="5416"/>
                  </a:cubicBezTo>
                  <a:cubicBezTo>
                    <a:pt x="4886" y="5826"/>
                    <a:pt x="4273" y="6025"/>
                    <a:pt x="3664" y="6025"/>
                  </a:cubicBezTo>
                  <a:cubicBezTo>
                    <a:pt x="2851" y="6025"/>
                    <a:pt x="2046" y="5671"/>
                    <a:pt x="1498" y="4990"/>
                  </a:cubicBezTo>
                  <a:cubicBezTo>
                    <a:pt x="541" y="3795"/>
                    <a:pt x="733" y="2048"/>
                    <a:pt x="1928" y="1090"/>
                  </a:cubicBezTo>
                  <a:cubicBezTo>
                    <a:pt x="2438" y="680"/>
                    <a:pt x="3050" y="481"/>
                    <a:pt x="3659" y="481"/>
                  </a:cubicBezTo>
                  <a:close/>
                  <a:moveTo>
                    <a:pt x="3658" y="0"/>
                  </a:moveTo>
                  <a:cubicBezTo>
                    <a:pt x="2943" y="0"/>
                    <a:pt x="2224" y="234"/>
                    <a:pt x="1625" y="714"/>
                  </a:cubicBezTo>
                  <a:cubicBezTo>
                    <a:pt x="226" y="1839"/>
                    <a:pt x="1" y="3889"/>
                    <a:pt x="1122" y="5289"/>
                  </a:cubicBezTo>
                  <a:cubicBezTo>
                    <a:pt x="1766" y="6089"/>
                    <a:pt x="2712" y="6507"/>
                    <a:pt x="3667" y="6507"/>
                  </a:cubicBezTo>
                  <a:cubicBezTo>
                    <a:pt x="4380" y="6507"/>
                    <a:pt x="5098" y="6274"/>
                    <a:pt x="5697" y="5792"/>
                  </a:cubicBezTo>
                  <a:cubicBezTo>
                    <a:pt x="7100" y="4671"/>
                    <a:pt x="7326" y="2617"/>
                    <a:pt x="6200" y="1217"/>
                  </a:cubicBezTo>
                  <a:cubicBezTo>
                    <a:pt x="5559" y="417"/>
                    <a:pt x="4613" y="0"/>
                    <a:pt x="3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 flipH="1">
              <a:off x="2471445" y="1345067"/>
              <a:ext cx="1008188" cy="895429"/>
            </a:xfrm>
            <a:custGeom>
              <a:rect b="b" l="l" r="r" t="t"/>
              <a:pathLst>
                <a:path extrusionOk="0" h="6074" w="6839">
                  <a:moveTo>
                    <a:pt x="3417" y="49"/>
                  </a:moveTo>
                  <a:cubicBezTo>
                    <a:pt x="4293" y="49"/>
                    <a:pt x="5160" y="430"/>
                    <a:pt x="5754" y="1167"/>
                  </a:cubicBezTo>
                  <a:cubicBezTo>
                    <a:pt x="6785" y="2452"/>
                    <a:pt x="6576" y="4338"/>
                    <a:pt x="5291" y="5369"/>
                  </a:cubicBezTo>
                  <a:cubicBezTo>
                    <a:pt x="4755" y="5797"/>
                    <a:pt x="4106" y="6027"/>
                    <a:pt x="3432" y="6027"/>
                  </a:cubicBezTo>
                  <a:cubicBezTo>
                    <a:pt x="3320" y="6027"/>
                    <a:pt x="3207" y="6020"/>
                    <a:pt x="3094" y="6008"/>
                  </a:cubicBezTo>
                  <a:cubicBezTo>
                    <a:pt x="2300" y="5922"/>
                    <a:pt x="1588" y="5529"/>
                    <a:pt x="1089" y="4907"/>
                  </a:cubicBezTo>
                  <a:cubicBezTo>
                    <a:pt x="57" y="3622"/>
                    <a:pt x="262" y="1735"/>
                    <a:pt x="1551" y="704"/>
                  </a:cubicBezTo>
                  <a:cubicBezTo>
                    <a:pt x="2099" y="262"/>
                    <a:pt x="2762" y="49"/>
                    <a:pt x="3417" y="49"/>
                  </a:cubicBezTo>
                  <a:close/>
                  <a:moveTo>
                    <a:pt x="3418" y="0"/>
                  </a:moveTo>
                  <a:cubicBezTo>
                    <a:pt x="2751" y="0"/>
                    <a:pt x="2079" y="219"/>
                    <a:pt x="1518" y="667"/>
                  </a:cubicBezTo>
                  <a:cubicBezTo>
                    <a:pt x="213" y="1715"/>
                    <a:pt x="0" y="3630"/>
                    <a:pt x="1052" y="4940"/>
                  </a:cubicBezTo>
                  <a:cubicBezTo>
                    <a:pt x="1649" y="5684"/>
                    <a:pt x="2533" y="6073"/>
                    <a:pt x="3421" y="6073"/>
                  </a:cubicBezTo>
                  <a:cubicBezTo>
                    <a:pt x="4088" y="6073"/>
                    <a:pt x="4759" y="5856"/>
                    <a:pt x="5320" y="5406"/>
                  </a:cubicBezTo>
                  <a:cubicBezTo>
                    <a:pt x="6630" y="4359"/>
                    <a:pt x="6838" y="2443"/>
                    <a:pt x="5791" y="1138"/>
                  </a:cubicBezTo>
                  <a:cubicBezTo>
                    <a:pt x="5192" y="389"/>
                    <a:pt x="4309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 flipH="1">
              <a:off x="2173514" y="2426687"/>
              <a:ext cx="269774" cy="251056"/>
            </a:xfrm>
            <a:custGeom>
              <a:rect b="b" l="l" r="r" t="t"/>
              <a:pathLst>
                <a:path extrusionOk="0" h="1703" w="1830">
                  <a:moveTo>
                    <a:pt x="1067" y="0"/>
                  </a:moveTo>
                  <a:cubicBezTo>
                    <a:pt x="1029" y="0"/>
                    <a:pt x="989" y="14"/>
                    <a:pt x="958" y="42"/>
                  </a:cubicBezTo>
                  <a:cubicBezTo>
                    <a:pt x="889" y="103"/>
                    <a:pt x="884" y="209"/>
                    <a:pt x="946" y="275"/>
                  </a:cubicBezTo>
                  <a:lnTo>
                    <a:pt x="1163" y="512"/>
                  </a:lnTo>
                  <a:lnTo>
                    <a:pt x="267" y="308"/>
                  </a:lnTo>
                  <a:cubicBezTo>
                    <a:pt x="259" y="307"/>
                    <a:pt x="252" y="306"/>
                    <a:pt x="244" y="306"/>
                  </a:cubicBezTo>
                  <a:cubicBezTo>
                    <a:pt x="218" y="306"/>
                    <a:pt x="191" y="312"/>
                    <a:pt x="172" y="328"/>
                  </a:cubicBezTo>
                  <a:cubicBezTo>
                    <a:pt x="144" y="344"/>
                    <a:pt x="123" y="373"/>
                    <a:pt x="115" y="406"/>
                  </a:cubicBezTo>
                  <a:cubicBezTo>
                    <a:pt x="99" y="475"/>
                    <a:pt x="139" y="544"/>
                    <a:pt x="207" y="561"/>
                  </a:cubicBezTo>
                  <a:lnTo>
                    <a:pt x="207" y="561"/>
                  </a:lnTo>
                  <a:cubicBezTo>
                    <a:pt x="198" y="558"/>
                    <a:pt x="188" y="557"/>
                    <a:pt x="177" y="557"/>
                  </a:cubicBezTo>
                  <a:cubicBezTo>
                    <a:pt x="154" y="557"/>
                    <a:pt x="132" y="564"/>
                    <a:pt x="115" y="578"/>
                  </a:cubicBezTo>
                  <a:cubicBezTo>
                    <a:pt x="86" y="594"/>
                    <a:pt x="66" y="623"/>
                    <a:pt x="58" y="655"/>
                  </a:cubicBezTo>
                  <a:cubicBezTo>
                    <a:pt x="42" y="724"/>
                    <a:pt x="82" y="793"/>
                    <a:pt x="150" y="810"/>
                  </a:cubicBezTo>
                  <a:lnTo>
                    <a:pt x="150" y="810"/>
                  </a:lnTo>
                  <a:cubicBezTo>
                    <a:pt x="142" y="809"/>
                    <a:pt x="136" y="808"/>
                    <a:pt x="129" y="808"/>
                  </a:cubicBezTo>
                  <a:cubicBezTo>
                    <a:pt x="110" y="808"/>
                    <a:pt x="95" y="816"/>
                    <a:pt x="74" y="831"/>
                  </a:cubicBezTo>
                  <a:cubicBezTo>
                    <a:pt x="46" y="848"/>
                    <a:pt x="25" y="876"/>
                    <a:pt x="17" y="909"/>
                  </a:cubicBezTo>
                  <a:cubicBezTo>
                    <a:pt x="1" y="979"/>
                    <a:pt x="46" y="1048"/>
                    <a:pt x="115" y="1065"/>
                  </a:cubicBezTo>
                  <a:lnTo>
                    <a:pt x="217" y="1089"/>
                  </a:lnTo>
                  <a:cubicBezTo>
                    <a:pt x="205" y="1093"/>
                    <a:pt x="193" y="1097"/>
                    <a:pt x="185" y="1101"/>
                  </a:cubicBezTo>
                  <a:cubicBezTo>
                    <a:pt x="156" y="1122"/>
                    <a:pt x="136" y="1146"/>
                    <a:pt x="127" y="1183"/>
                  </a:cubicBezTo>
                  <a:cubicBezTo>
                    <a:pt x="115" y="1253"/>
                    <a:pt x="156" y="1322"/>
                    <a:pt x="226" y="1335"/>
                  </a:cubicBezTo>
                  <a:lnTo>
                    <a:pt x="1367" y="1597"/>
                  </a:lnTo>
                  <a:lnTo>
                    <a:pt x="1764" y="1703"/>
                  </a:lnTo>
                  <a:lnTo>
                    <a:pt x="1830" y="713"/>
                  </a:lnTo>
                  <a:lnTo>
                    <a:pt x="1629" y="533"/>
                  </a:lnTo>
                  <a:lnTo>
                    <a:pt x="1441" y="328"/>
                  </a:lnTo>
                  <a:lnTo>
                    <a:pt x="1437" y="328"/>
                  </a:lnTo>
                  <a:lnTo>
                    <a:pt x="1191" y="54"/>
                  </a:lnTo>
                  <a:cubicBezTo>
                    <a:pt x="1167" y="29"/>
                    <a:pt x="1138" y="13"/>
                    <a:pt x="1105" y="5"/>
                  </a:cubicBezTo>
                  <a:cubicBezTo>
                    <a:pt x="1093" y="2"/>
                    <a:pt x="1080" y="0"/>
                    <a:pt x="10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 flipH="1">
              <a:off x="2323732" y="2504967"/>
              <a:ext cx="94200" cy="26978"/>
            </a:xfrm>
            <a:custGeom>
              <a:rect b="b" l="l" r="r" t="t"/>
              <a:pathLst>
                <a:path extrusionOk="0" h="183" w="639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0" y="34"/>
                    <a:pt x="9" y="47"/>
                    <a:pt x="21" y="47"/>
                  </a:cubicBezTo>
                  <a:lnTo>
                    <a:pt x="606" y="182"/>
                  </a:lnTo>
                  <a:lnTo>
                    <a:pt x="610" y="182"/>
                  </a:lnTo>
                  <a:cubicBezTo>
                    <a:pt x="612" y="182"/>
                    <a:pt x="615" y="183"/>
                    <a:pt x="617" y="183"/>
                  </a:cubicBezTo>
                  <a:cubicBezTo>
                    <a:pt x="626" y="183"/>
                    <a:pt x="635" y="175"/>
                    <a:pt x="635" y="165"/>
                  </a:cubicBezTo>
                  <a:cubicBezTo>
                    <a:pt x="639" y="153"/>
                    <a:pt x="631" y="141"/>
                    <a:pt x="618" y="137"/>
                  </a:cubicBezTo>
                  <a:lnTo>
                    <a:pt x="33" y="2"/>
                  </a:lnTo>
                  <a:cubicBezTo>
                    <a:pt x="30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 flipH="1">
              <a:off x="2332135" y="2542560"/>
              <a:ext cx="94200" cy="27273"/>
            </a:xfrm>
            <a:custGeom>
              <a:rect b="b" l="l" r="r" t="t"/>
              <a:pathLst>
                <a:path extrusionOk="0" h="185" w="639">
                  <a:moveTo>
                    <a:pt x="29" y="0"/>
                  </a:moveTo>
                  <a:cubicBezTo>
                    <a:pt x="17" y="0"/>
                    <a:pt x="4" y="8"/>
                    <a:pt x="0" y="21"/>
                  </a:cubicBezTo>
                  <a:cubicBezTo>
                    <a:pt x="0" y="33"/>
                    <a:pt x="8" y="45"/>
                    <a:pt x="21" y="49"/>
                  </a:cubicBezTo>
                  <a:lnTo>
                    <a:pt x="606" y="180"/>
                  </a:lnTo>
                  <a:lnTo>
                    <a:pt x="610" y="180"/>
                  </a:lnTo>
                  <a:lnTo>
                    <a:pt x="610" y="184"/>
                  </a:lnTo>
                  <a:cubicBezTo>
                    <a:pt x="622" y="184"/>
                    <a:pt x="634" y="176"/>
                    <a:pt x="634" y="164"/>
                  </a:cubicBezTo>
                  <a:cubicBezTo>
                    <a:pt x="639" y="152"/>
                    <a:pt x="630" y="139"/>
                    <a:pt x="618" y="13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 flipH="1">
              <a:off x="2336410" y="2583395"/>
              <a:ext cx="79163" cy="23440"/>
            </a:xfrm>
            <a:custGeom>
              <a:rect b="b" l="l" r="r" t="t"/>
              <a:pathLst>
                <a:path extrusionOk="0" h="159" w="537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1" y="30"/>
                    <a:pt x="9" y="43"/>
                    <a:pt x="21" y="47"/>
                  </a:cubicBezTo>
                  <a:lnTo>
                    <a:pt x="504" y="157"/>
                  </a:lnTo>
                  <a:lnTo>
                    <a:pt x="508" y="157"/>
                  </a:lnTo>
                  <a:cubicBezTo>
                    <a:pt x="510" y="158"/>
                    <a:pt x="513" y="158"/>
                    <a:pt x="515" y="158"/>
                  </a:cubicBezTo>
                  <a:cubicBezTo>
                    <a:pt x="524" y="158"/>
                    <a:pt x="533" y="151"/>
                    <a:pt x="533" y="141"/>
                  </a:cubicBezTo>
                  <a:cubicBezTo>
                    <a:pt x="537" y="128"/>
                    <a:pt x="529" y="116"/>
                    <a:pt x="516" y="112"/>
                  </a:cubicBezTo>
                  <a:lnTo>
                    <a:pt x="34" y="2"/>
                  </a:ln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 flipH="1">
              <a:off x="1865264" y="2502166"/>
              <a:ext cx="320486" cy="255331"/>
            </a:xfrm>
            <a:custGeom>
              <a:rect b="b" l="l" r="r" t="t"/>
              <a:pathLst>
                <a:path extrusionOk="0" h="1732" w="2174">
                  <a:moveTo>
                    <a:pt x="95" y="0"/>
                  </a:moveTo>
                  <a:lnTo>
                    <a:pt x="1" y="1412"/>
                  </a:lnTo>
                  <a:lnTo>
                    <a:pt x="1982" y="1731"/>
                  </a:lnTo>
                  <a:lnTo>
                    <a:pt x="2174" y="31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 flipH="1">
              <a:off x="1693817" y="2268653"/>
              <a:ext cx="477928" cy="292186"/>
            </a:xfrm>
            <a:custGeom>
              <a:rect b="b" l="l" r="r" t="t"/>
              <a:pathLst>
                <a:path extrusionOk="0" h="1982" w="3242">
                  <a:moveTo>
                    <a:pt x="3196" y="0"/>
                  </a:moveTo>
                  <a:lnTo>
                    <a:pt x="2390" y="1928"/>
                  </a:lnTo>
                  <a:lnTo>
                    <a:pt x="4" y="1560"/>
                  </a:lnTo>
                  <a:lnTo>
                    <a:pt x="0" y="1605"/>
                  </a:lnTo>
                  <a:lnTo>
                    <a:pt x="2419" y="1981"/>
                  </a:lnTo>
                  <a:lnTo>
                    <a:pt x="3241" y="17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 flipH="1">
              <a:off x="1479178" y="2386884"/>
              <a:ext cx="611783" cy="386240"/>
            </a:xfrm>
            <a:custGeom>
              <a:rect b="b" l="l" r="r" t="t"/>
              <a:pathLst>
                <a:path extrusionOk="0" h="2620" w="4150">
                  <a:moveTo>
                    <a:pt x="4105" y="1"/>
                  </a:moveTo>
                  <a:lnTo>
                    <a:pt x="3094" y="2018"/>
                  </a:lnTo>
                  <a:cubicBezTo>
                    <a:pt x="2922" y="2362"/>
                    <a:pt x="2574" y="2571"/>
                    <a:pt x="2198" y="2571"/>
                  </a:cubicBezTo>
                  <a:cubicBezTo>
                    <a:pt x="2154" y="2571"/>
                    <a:pt x="2108" y="2568"/>
                    <a:pt x="2063" y="2562"/>
                  </a:cubicBezTo>
                  <a:lnTo>
                    <a:pt x="4" y="2276"/>
                  </a:lnTo>
                  <a:lnTo>
                    <a:pt x="0" y="2325"/>
                  </a:lnTo>
                  <a:lnTo>
                    <a:pt x="2055" y="2607"/>
                  </a:lnTo>
                  <a:cubicBezTo>
                    <a:pt x="2104" y="2615"/>
                    <a:pt x="2153" y="2620"/>
                    <a:pt x="2198" y="2620"/>
                  </a:cubicBezTo>
                  <a:lnTo>
                    <a:pt x="2202" y="2620"/>
                  </a:lnTo>
                  <a:cubicBezTo>
                    <a:pt x="2591" y="2620"/>
                    <a:pt x="2955" y="2399"/>
                    <a:pt x="3135" y="2043"/>
                  </a:cubicBezTo>
                  <a:lnTo>
                    <a:pt x="4150" y="21"/>
                  </a:lnTo>
                  <a:lnTo>
                    <a:pt x="4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 flipH="1">
              <a:off x="2567413" y="2384820"/>
              <a:ext cx="53807" cy="79459"/>
            </a:xfrm>
            <a:custGeom>
              <a:rect b="b" l="l" r="r" t="t"/>
              <a:pathLst>
                <a:path extrusionOk="0" h="539" w="365">
                  <a:moveTo>
                    <a:pt x="141" y="0"/>
                  </a:moveTo>
                  <a:cubicBezTo>
                    <a:pt x="130" y="0"/>
                    <a:pt x="118" y="2"/>
                    <a:pt x="107" y="6"/>
                  </a:cubicBezTo>
                  <a:cubicBezTo>
                    <a:pt x="41" y="27"/>
                    <a:pt x="0" y="96"/>
                    <a:pt x="21" y="162"/>
                  </a:cubicBezTo>
                  <a:lnTo>
                    <a:pt x="103" y="448"/>
                  </a:lnTo>
                  <a:cubicBezTo>
                    <a:pt x="115" y="481"/>
                    <a:pt x="135" y="506"/>
                    <a:pt x="164" y="522"/>
                  </a:cubicBezTo>
                  <a:cubicBezTo>
                    <a:pt x="183" y="533"/>
                    <a:pt x="204" y="538"/>
                    <a:pt x="226" y="538"/>
                  </a:cubicBezTo>
                  <a:cubicBezTo>
                    <a:pt x="236" y="538"/>
                    <a:pt x="247" y="537"/>
                    <a:pt x="258" y="534"/>
                  </a:cubicBezTo>
                  <a:cubicBezTo>
                    <a:pt x="328" y="514"/>
                    <a:pt x="365" y="444"/>
                    <a:pt x="344" y="379"/>
                  </a:cubicBezTo>
                  <a:lnTo>
                    <a:pt x="262" y="92"/>
                  </a:lnTo>
                  <a:cubicBezTo>
                    <a:pt x="254" y="60"/>
                    <a:pt x="230" y="31"/>
                    <a:pt x="201" y="15"/>
                  </a:cubicBezTo>
                  <a:cubicBezTo>
                    <a:pt x="182" y="7"/>
                    <a:pt x="162" y="0"/>
                    <a:pt x="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 flipH="1">
              <a:off x="2486629" y="2502019"/>
              <a:ext cx="59852" cy="56314"/>
            </a:xfrm>
            <a:custGeom>
              <a:rect b="b" l="l" r="r" t="t"/>
              <a:pathLst>
                <a:path extrusionOk="0" h="382" w="406">
                  <a:moveTo>
                    <a:pt x="297" y="0"/>
                  </a:moveTo>
                  <a:cubicBezTo>
                    <a:pt x="272" y="0"/>
                    <a:pt x="247" y="9"/>
                    <a:pt x="226" y="26"/>
                  </a:cubicBezTo>
                  <a:lnTo>
                    <a:pt x="38" y="193"/>
                  </a:lnTo>
                  <a:cubicBezTo>
                    <a:pt x="13" y="214"/>
                    <a:pt x="1" y="238"/>
                    <a:pt x="1" y="267"/>
                  </a:cubicBezTo>
                  <a:cubicBezTo>
                    <a:pt x="1" y="296"/>
                    <a:pt x="9" y="320"/>
                    <a:pt x="25" y="345"/>
                  </a:cubicBezTo>
                  <a:cubicBezTo>
                    <a:pt x="47" y="369"/>
                    <a:pt x="77" y="381"/>
                    <a:pt x="107" y="381"/>
                  </a:cubicBezTo>
                  <a:cubicBezTo>
                    <a:pt x="133" y="381"/>
                    <a:pt x="158" y="372"/>
                    <a:pt x="177" y="353"/>
                  </a:cubicBezTo>
                  <a:lnTo>
                    <a:pt x="369" y="185"/>
                  </a:lnTo>
                  <a:cubicBezTo>
                    <a:pt x="390" y="169"/>
                    <a:pt x="402" y="140"/>
                    <a:pt x="402" y="112"/>
                  </a:cubicBezTo>
                  <a:cubicBezTo>
                    <a:pt x="406" y="87"/>
                    <a:pt x="398" y="58"/>
                    <a:pt x="377" y="34"/>
                  </a:cubicBezTo>
                  <a:cubicBezTo>
                    <a:pt x="355" y="12"/>
                    <a:pt x="326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 flipH="1">
              <a:off x="2504614" y="2471356"/>
              <a:ext cx="70760" cy="66192"/>
            </a:xfrm>
            <a:custGeom>
              <a:rect b="b" l="l" r="r" t="t"/>
              <a:pathLst>
                <a:path extrusionOk="0" h="449" w="480">
                  <a:moveTo>
                    <a:pt x="352" y="0"/>
                  </a:moveTo>
                  <a:cubicBezTo>
                    <a:pt x="322" y="0"/>
                    <a:pt x="293" y="11"/>
                    <a:pt x="270" y="33"/>
                  </a:cubicBezTo>
                  <a:lnTo>
                    <a:pt x="45" y="230"/>
                  </a:lnTo>
                  <a:cubicBezTo>
                    <a:pt x="21" y="250"/>
                    <a:pt x="4" y="283"/>
                    <a:pt x="4" y="316"/>
                  </a:cubicBezTo>
                  <a:cubicBezTo>
                    <a:pt x="0" y="348"/>
                    <a:pt x="13" y="381"/>
                    <a:pt x="33" y="406"/>
                  </a:cubicBezTo>
                  <a:cubicBezTo>
                    <a:pt x="57" y="434"/>
                    <a:pt x="93" y="449"/>
                    <a:pt x="128" y="449"/>
                  </a:cubicBezTo>
                  <a:cubicBezTo>
                    <a:pt x="158" y="449"/>
                    <a:pt x="189" y="438"/>
                    <a:pt x="213" y="418"/>
                  </a:cubicBezTo>
                  <a:lnTo>
                    <a:pt x="434" y="221"/>
                  </a:lnTo>
                  <a:cubicBezTo>
                    <a:pt x="463" y="197"/>
                    <a:pt x="475" y="164"/>
                    <a:pt x="479" y="135"/>
                  </a:cubicBezTo>
                  <a:cubicBezTo>
                    <a:pt x="479" y="103"/>
                    <a:pt x="471" y="70"/>
                    <a:pt x="446" y="41"/>
                  </a:cubicBezTo>
                  <a:cubicBezTo>
                    <a:pt x="422" y="15"/>
                    <a:pt x="387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 flipH="1">
              <a:off x="2528790" y="2443198"/>
              <a:ext cx="71350" cy="66339"/>
            </a:xfrm>
            <a:custGeom>
              <a:rect b="b" l="l" r="r" t="t"/>
              <a:pathLst>
                <a:path extrusionOk="0" h="450" w="484">
                  <a:moveTo>
                    <a:pt x="354" y="1"/>
                  </a:moveTo>
                  <a:cubicBezTo>
                    <a:pt x="325" y="1"/>
                    <a:pt x="295" y="11"/>
                    <a:pt x="271" y="32"/>
                  </a:cubicBezTo>
                  <a:lnTo>
                    <a:pt x="46" y="228"/>
                  </a:lnTo>
                  <a:cubicBezTo>
                    <a:pt x="21" y="253"/>
                    <a:pt x="5" y="281"/>
                    <a:pt x="5" y="314"/>
                  </a:cubicBezTo>
                  <a:cubicBezTo>
                    <a:pt x="1" y="347"/>
                    <a:pt x="13" y="380"/>
                    <a:pt x="37" y="408"/>
                  </a:cubicBezTo>
                  <a:cubicBezTo>
                    <a:pt x="62" y="435"/>
                    <a:pt x="96" y="449"/>
                    <a:pt x="130" y="449"/>
                  </a:cubicBezTo>
                  <a:cubicBezTo>
                    <a:pt x="159" y="449"/>
                    <a:pt x="189" y="439"/>
                    <a:pt x="213" y="417"/>
                  </a:cubicBezTo>
                  <a:lnTo>
                    <a:pt x="438" y="220"/>
                  </a:lnTo>
                  <a:cubicBezTo>
                    <a:pt x="463" y="200"/>
                    <a:pt x="479" y="167"/>
                    <a:pt x="479" y="134"/>
                  </a:cubicBezTo>
                  <a:cubicBezTo>
                    <a:pt x="483" y="101"/>
                    <a:pt x="471" y="69"/>
                    <a:pt x="447" y="44"/>
                  </a:cubicBezTo>
                  <a:cubicBezTo>
                    <a:pt x="422" y="15"/>
                    <a:pt x="388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 flipH="1">
              <a:off x="2554146" y="2415926"/>
              <a:ext cx="70171" cy="65012"/>
            </a:xfrm>
            <a:custGeom>
              <a:rect b="b" l="l" r="r" t="t"/>
              <a:pathLst>
                <a:path extrusionOk="0" h="441" w="476">
                  <a:moveTo>
                    <a:pt x="353" y="1"/>
                  </a:moveTo>
                  <a:cubicBezTo>
                    <a:pt x="318" y="1"/>
                    <a:pt x="281" y="14"/>
                    <a:pt x="251" y="41"/>
                  </a:cubicBezTo>
                  <a:lnTo>
                    <a:pt x="58" y="213"/>
                  </a:lnTo>
                  <a:cubicBezTo>
                    <a:pt x="30" y="237"/>
                    <a:pt x="9" y="274"/>
                    <a:pt x="5" y="307"/>
                  </a:cubicBezTo>
                  <a:cubicBezTo>
                    <a:pt x="1" y="344"/>
                    <a:pt x="9" y="376"/>
                    <a:pt x="34" y="401"/>
                  </a:cubicBezTo>
                  <a:cubicBezTo>
                    <a:pt x="56" y="428"/>
                    <a:pt x="89" y="441"/>
                    <a:pt x="124" y="441"/>
                  </a:cubicBezTo>
                  <a:cubicBezTo>
                    <a:pt x="158" y="441"/>
                    <a:pt x="195" y="428"/>
                    <a:pt x="226" y="401"/>
                  </a:cubicBezTo>
                  <a:lnTo>
                    <a:pt x="418" y="233"/>
                  </a:lnTo>
                  <a:cubicBezTo>
                    <a:pt x="447" y="205"/>
                    <a:pt x="463" y="172"/>
                    <a:pt x="471" y="135"/>
                  </a:cubicBezTo>
                  <a:cubicBezTo>
                    <a:pt x="476" y="102"/>
                    <a:pt x="467" y="65"/>
                    <a:pt x="443" y="41"/>
                  </a:cubicBezTo>
                  <a:cubicBezTo>
                    <a:pt x="420" y="14"/>
                    <a:pt x="388" y="1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 flipH="1">
              <a:off x="2574637" y="2411945"/>
              <a:ext cx="38181" cy="32580"/>
            </a:xfrm>
            <a:custGeom>
              <a:rect b="b" l="l" r="r" t="t"/>
              <a:pathLst>
                <a:path extrusionOk="0" h="221" w="259">
                  <a:moveTo>
                    <a:pt x="234" y="1"/>
                  </a:moveTo>
                  <a:cubicBezTo>
                    <a:pt x="229" y="1"/>
                    <a:pt x="223" y="3"/>
                    <a:pt x="218" y="6"/>
                  </a:cubicBezTo>
                  <a:lnTo>
                    <a:pt x="13" y="178"/>
                  </a:lnTo>
                  <a:cubicBezTo>
                    <a:pt x="1" y="187"/>
                    <a:pt x="1" y="203"/>
                    <a:pt x="9" y="211"/>
                  </a:cubicBezTo>
                  <a:cubicBezTo>
                    <a:pt x="15" y="217"/>
                    <a:pt x="21" y="221"/>
                    <a:pt x="28" y="221"/>
                  </a:cubicBezTo>
                  <a:cubicBezTo>
                    <a:pt x="31" y="221"/>
                    <a:pt x="34" y="220"/>
                    <a:pt x="37" y="219"/>
                  </a:cubicBezTo>
                  <a:cubicBezTo>
                    <a:pt x="37" y="219"/>
                    <a:pt x="42" y="215"/>
                    <a:pt x="42" y="215"/>
                  </a:cubicBezTo>
                  <a:lnTo>
                    <a:pt x="250" y="43"/>
                  </a:lnTo>
                  <a:cubicBezTo>
                    <a:pt x="258" y="35"/>
                    <a:pt x="258" y="19"/>
                    <a:pt x="250" y="11"/>
                  </a:cubicBezTo>
                  <a:cubicBezTo>
                    <a:pt x="246" y="4"/>
                    <a:pt x="24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 flipH="1">
              <a:off x="2556505" y="2444525"/>
              <a:ext cx="40540" cy="36265"/>
            </a:xfrm>
            <a:custGeom>
              <a:rect b="b" l="l" r="r" t="t"/>
              <a:pathLst>
                <a:path extrusionOk="0" h="246" w="275">
                  <a:moveTo>
                    <a:pt x="250" y="0"/>
                  </a:moveTo>
                  <a:cubicBezTo>
                    <a:pt x="244" y="0"/>
                    <a:pt x="237" y="2"/>
                    <a:pt x="233" y="6"/>
                  </a:cubicBezTo>
                  <a:lnTo>
                    <a:pt x="8" y="203"/>
                  </a:lnTo>
                  <a:cubicBezTo>
                    <a:pt x="0" y="211"/>
                    <a:pt x="0" y="227"/>
                    <a:pt x="8" y="236"/>
                  </a:cubicBezTo>
                  <a:cubicBezTo>
                    <a:pt x="14" y="242"/>
                    <a:pt x="20" y="245"/>
                    <a:pt x="28" y="245"/>
                  </a:cubicBezTo>
                  <a:cubicBezTo>
                    <a:pt x="31" y="245"/>
                    <a:pt x="34" y="245"/>
                    <a:pt x="37" y="244"/>
                  </a:cubicBezTo>
                  <a:cubicBezTo>
                    <a:pt x="37" y="240"/>
                    <a:pt x="41" y="240"/>
                    <a:pt x="41" y="240"/>
                  </a:cubicBezTo>
                  <a:lnTo>
                    <a:pt x="266" y="43"/>
                  </a:lnTo>
                  <a:cubicBezTo>
                    <a:pt x="274" y="31"/>
                    <a:pt x="274" y="19"/>
                    <a:pt x="266" y="6"/>
                  </a:cubicBezTo>
                  <a:cubicBezTo>
                    <a:pt x="262" y="2"/>
                    <a:pt x="256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 flipH="1">
              <a:off x="2531886" y="2472388"/>
              <a:ext cx="41129" cy="36118"/>
            </a:xfrm>
            <a:custGeom>
              <a:rect b="b" l="l" r="r" t="t"/>
              <a:pathLst>
                <a:path extrusionOk="0" h="245" w="279">
                  <a:moveTo>
                    <a:pt x="253" y="0"/>
                  </a:moveTo>
                  <a:cubicBezTo>
                    <a:pt x="247" y="0"/>
                    <a:pt x="242" y="2"/>
                    <a:pt x="238" y="6"/>
                  </a:cubicBezTo>
                  <a:lnTo>
                    <a:pt x="13" y="202"/>
                  </a:lnTo>
                  <a:cubicBezTo>
                    <a:pt x="5" y="210"/>
                    <a:pt x="1" y="227"/>
                    <a:pt x="13" y="235"/>
                  </a:cubicBezTo>
                  <a:cubicBezTo>
                    <a:pt x="16" y="241"/>
                    <a:pt x="23" y="245"/>
                    <a:pt x="30" y="245"/>
                  </a:cubicBezTo>
                  <a:cubicBezTo>
                    <a:pt x="33" y="245"/>
                    <a:pt x="35" y="244"/>
                    <a:pt x="38" y="243"/>
                  </a:cubicBezTo>
                  <a:cubicBezTo>
                    <a:pt x="42" y="243"/>
                    <a:pt x="46" y="239"/>
                    <a:pt x="46" y="239"/>
                  </a:cubicBezTo>
                  <a:lnTo>
                    <a:pt x="267" y="43"/>
                  </a:lnTo>
                  <a:cubicBezTo>
                    <a:pt x="279" y="34"/>
                    <a:pt x="279" y="18"/>
                    <a:pt x="271" y="10"/>
                  </a:cubicBezTo>
                  <a:cubicBezTo>
                    <a:pt x="266" y="3"/>
                    <a:pt x="259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 flipH="1">
              <a:off x="2504614" y="2497596"/>
              <a:ext cx="45994" cy="40688"/>
            </a:xfrm>
            <a:custGeom>
              <a:rect b="b" l="l" r="r" t="t"/>
              <a:pathLst>
                <a:path extrusionOk="0" h="276" w="312">
                  <a:moveTo>
                    <a:pt x="287" y="0"/>
                  </a:moveTo>
                  <a:cubicBezTo>
                    <a:pt x="280" y="0"/>
                    <a:pt x="274" y="2"/>
                    <a:pt x="270" y="7"/>
                  </a:cubicBezTo>
                  <a:lnTo>
                    <a:pt x="12" y="232"/>
                  </a:lnTo>
                  <a:cubicBezTo>
                    <a:pt x="0" y="240"/>
                    <a:pt x="0" y="256"/>
                    <a:pt x="8" y="268"/>
                  </a:cubicBezTo>
                  <a:cubicBezTo>
                    <a:pt x="13" y="273"/>
                    <a:pt x="19" y="275"/>
                    <a:pt x="25" y="275"/>
                  </a:cubicBezTo>
                  <a:cubicBezTo>
                    <a:pt x="29" y="275"/>
                    <a:pt x="34" y="274"/>
                    <a:pt x="37" y="273"/>
                  </a:cubicBezTo>
                  <a:cubicBezTo>
                    <a:pt x="41" y="273"/>
                    <a:pt x="45" y="268"/>
                    <a:pt x="45" y="268"/>
                  </a:cubicBezTo>
                  <a:lnTo>
                    <a:pt x="303" y="39"/>
                  </a:lnTo>
                  <a:cubicBezTo>
                    <a:pt x="311" y="31"/>
                    <a:pt x="311" y="19"/>
                    <a:pt x="303" y="7"/>
                  </a:cubicBezTo>
                  <a:cubicBezTo>
                    <a:pt x="299" y="2"/>
                    <a:pt x="293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 flipH="1">
              <a:off x="1017024" y="4596710"/>
              <a:ext cx="3392961" cy="7371"/>
            </a:xfrm>
            <a:custGeom>
              <a:rect b="b" l="l" r="r" t="t"/>
              <a:pathLst>
                <a:path extrusionOk="0" h="50" w="23016">
                  <a:moveTo>
                    <a:pt x="1" y="0"/>
                  </a:moveTo>
                  <a:lnTo>
                    <a:pt x="1" y="49"/>
                  </a:lnTo>
                  <a:lnTo>
                    <a:pt x="23016" y="49"/>
                  </a:lnTo>
                  <a:lnTo>
                    <a:pt x="230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p38"/>
          <p:cNvSpPr txBox="1"/>
          <p:nvPr>
            <p:ph idx="13" type="subTitle"/>
          </p:nvPr>
        </p:nvSpPr>
        <p:spPr>
          <a:xfrm>
            <a:off x="5764250" y="369347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22" name="Google Shape;822;p38"/>
          <p:cNvSpPr txBox="1"/>
          <p:nvPr>
            <p:ph idx="8" type="title"/>
          </p:nvPr>
        </p:nvSpPr>
        <p:spPr>
          <a:xfrm>
            <a:off x="5029550" y="3693473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23" name="Google Shape;823;p38"/>
          <p:cNvSpPr txBox="1"/>
          <p:nvPr>
            <p:ph idx="13" type="subTitle"/>
          </p:nvPr>
        </p:nvSpPr>
        <p:spPr>
          <a:xfrm>
            <a:off x="5764250" y="4447650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824" name="Google Shape;824;p38"/>
          <p:cNvSpPr txBox="1"/>
          <p:nvPr>
            <p:ph idx="8" type="title"/>
          </p:nvPr>
        </p:nvSpPr>
        <p:spPr>
          <a:xfrm>
            <a:off x="5029550" y="4447648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56"/>
          <p:cNvSpPr txBox="1"/>
          <p:nvPr>
            <p:ph type="title"/>
          </p:nvPr>
        </p:nvSpPr>
        <p:spPr>
          <a:xfrm>
            <a:off x="2492100" y="355850"/>
            <a:ext cx="4159800" cy="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</a:t>
            </a:r>
            <a:endParaRPr/>
          </a:p>
        </p:txBody>
      </p:sp>
      <p:sp>
        <p:nvSpPr>
          <p:cNvPr id="1631" name="Google Shape;1631;p56"/>
          <p:cNvSpPr txBox="1"/>
          <p:nvPr>
            <p:ph idx="4294967295" type="subTitle"/>
          </p:nvPr>
        </p:nvSpPr>
        <p:spPr>
          <a:xfrm>
            <a:off x="858725" y="1575550"/>
            <a:ext cx="3396300" cy="26211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Market Value Overview</a:t>
            </a:r>
            <a:endParaRPr b="1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Food Service Market: </a:t>
            </a:r>
            <a:r>
              <a:rPr lang="en" sz="1300"/>
              <a:t>Valued at </a:t>
            </a:r>
            <a:r>
              <a:rPr b="1" lang="en" sz="1300"/>
              <a:t>$2.4 trillion in 2022,</a:t>
            </a:r>
            <a:r>
              <a:rPr lang="en" sz="1300"/>
              <a:t> with expectations to exceed </a:t>
            </a:r>
            <a:r>
              <a:rPr b="1" lang="en" sz="1300"/>
              <a:t>$5 trillion by 2030</a:t>
            </a:r>
            <a:r>
              <a:rPr lang="en" sz="1300"/>
              <a:t>. Restaurant search platforms play a crucial role in this growth.</a:t>
            </a:r>
            <a:endParaRPr sz="130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Online Food Delivery: </a:t>
            </a:r>
            <a:r>
              <a:rPr lang="en" sz="1300"/>
              <a:t>Projected $200 billion by 2025.</a:t>
            </a:r>
            <a:endParaRPr b="1" sz="1300"/>
          </a:p>
        </p:txBody>
      </p:sp>
      <p:sp>
        <p:nvSpPr>
          <p:cNvPr id="1632" name="Google Shape;1632;p56"/>
          <p:cNvSpPr txBox="1"/>
          <p:nvPr>
            <p:ph idx="4294967295" type="subTitle"/>
          </p:nvPr>
        </p:nvSpPr>
        <p:spPr>
          <a:xfrm>
            <a:off x="4888975" y="1575550"/>
            <a:ext cx="3396300" cy="26211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Value Estimation</a:t>
            </a:r>
            <a:endParaRPr b="1" sz="15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Conservative Estimate: </a:t>
            </a:r>
            <a:r>
              <a:rPr lang="en" sz="1300"/>
              <a:t>The restaurant search sector might represent about </a:t>
            </a:r>
            <a:r>
              <a:rPr b="1" lang="en" sz="1300"/>
              <a:t>10%</a:t>
            </a:r>
            <a:r>
              <a:rPr lang="en" sz="1300"/>
              <a:t> of online food delivery revenue, suggesting a market size around </a:t>
            </a:r>
            <a:r>
              <a:rPr b="1" lang="en" sz="1300"/>
              <a:t>$20 billion.</a:t>
            </a:r>
            <a:endParaRPr b="1" sz="13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Likely Estimate: </a:t>
            </a:r>
            <a:r>
              <a:rPr lang="en" sz="1300"/>
              <a:t>So considering this, a more realistic estimate ranges between </a:t>
            </a:r>
            <a:r>
              <a:rPr b="1" lang="en" sz="1300"/>
              <a:t>$50 to $100 billion.</a:t>
            </a:r>
            <a:endParaRPr b="1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7"/>
          <p:cNvSpPr txBox="1"/>
          <p:nvPr>
            <p:ph type="title"/>
          </p:nvPr>
        </p:nvSpPr>
        <p:spPr>
          <a:xfrm>
            <a:off x="2176200" y="332550"/>
            <a:ext cx="47916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Strategy</a:t>
            </a:r>
            <a:endParaRPr/>
          </a:p>
        </p:txBody>
      </p:sp>
      <p:sp>
        <p:nvSpPr>
          <p:cNvPr id="1638" name="Google Shape;1638;p57"/>
          <p:cNvSpPr txBox="1"/>
          <p:nvPr/>
        </p:nvSpPr>
        <p:spPr>
          <a:xfrm>
            <a:off x="304200" y="1552725"/>
            <a:ext cx="3110700" cy="27669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Target  Market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target market is tech-savvy consumers who seek out information and recommendations for restaurants. This includes a significant portion of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millennials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Gen-Z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but also extends into older generations who value online reviews and research.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9" name="Google Shape;1639;p57"/>
          <p:cNvSpPr txBox="1"/>
          <p:nvPr/>
        </p:nvSpPr>
        <p:spPr>
          <a:xfrm>
            <a:off x="3754800" y="1552725"/>
            <a:ext cx="3213000" cy="27669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Revenue Model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 will monetize our app, similar to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Yelp’s strategy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adding a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small fee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 each restaurant that receives a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reservation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through  our platform. In the future, CRM and marketing related monetization strategies will also become possible, once our CRM platform is developed.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40" name="Google Shape;1640;p57"/>
          <p:cNvSpPr/>
          <p:nvPr/>
        </p:nvSpPr>
        <p:spPr>
          <a:xfrm>
            <a:off x="7334025" y="193375"/>
            <a:ext cx="1575047" cy="1565225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1" name="Google Shape;1641;p57"/>
          <p:cNvGrpSpPr/>
          <p:nvPr/>
        </p:nvGrpSpPr>
        <p:grpSpPr>
          <a:xfrm>
            <a:off x="7409327" y="2012369"/>
            <a:ext cx="1274035" cy="899312"/>
            <a:chOff x="6849393" y="3733994"/>
            <a:chExt cx="355053" cy="248038"/>
          </a:xfrm>
        </p:grpSpPr>
        <p:sp>
          <p:nvSpPr>
            <p:cNvPr id="1642" name="Google Shape;1642;p57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7" name="Google Shape;1647;p57"/>
          <p:cNvGrpSpPr/>
          <p:nvPr/>
        </p:nvGrpSpPr>
        <p:grpSpPr>
          <a:xfrm>
            <a:off x="7408557" y="3165574"/>
            <a:ext cx="1274016" cy="1154043"/>
            <a:chOff x="7390435" y="3680868"/>
            <a:chExt cx="372073" cy="355243"/>
          </a:xfrm>
        </p:grpSpPr>
        <p:sp>
          <p:nvSpPr>
            <p:cNvPr id="1648" name="Google Shape;1648;p57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7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7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58"/>
          <p:cNvSpPr txBox="1"/>
          <p:nvPr>
            <p:ph type="title"/>
          </p:nvPr>
        </p:nvSpPr>
        <p:spPr>
          <a:xfrm>
            <a:off x="2483675" y="273875"/>
            <a:ext cx="49479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Team</a:t>
            </a:r>
            <a:endParaRPr/>
          </a:p>
        </p:txBody>
      </p:sp>
      <p:sp>
        <p:nvSpPr>
          <p:cNvPr id="1659" name="Google Shape;1659;p58"/>
          <p:cNvSpPr txBox="1"/>
          <p:nvPr/>
        </p:nvSpPr>
        <p:spPr>
          <a:xfrm>
            <a:off x="977875" y="1627100"/>
            <a:ext cx="4293000" cy="27702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team is currently comprised of 2 students from the CS 385 class: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Gabriel Soares: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BBA Finance Major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Gabriel Mendonca: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CS Major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kill Set</a:t>
            </a: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Full Stack development, LLM integration, LlamaIndex library, Marketing and Client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Acquisition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660" name="Google Shape;16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600" y="1889788"/>
            <a:ext cx="2042626" cy="204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59"/>
          <p:cNvSpPr txBox="1"/>
          <p:nvPr>
            <p:ph type="title"/>
          </p:nvPr>
        </p:nvSpPr>
        <p:spPr>
          <a:xfrm>
            <a:off x="2096725" y="267075"/>
            <a:ext cx="5114400" cy="9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Distribution</a:t>
            </a:r>
            <a:endParaRPr/>
          </a:p>
        </p:txBody>
      </p:sp>
      <p:sp>
        <p:nvSpPr>
          <p:cNvPr id="1666" name="Google Shape;1666;p59"/>
          <p:cNvSpPr txBox="1"/>
          <p:nvPr/>
        </p:nvSpPr>
        <p:spPr>
          <a:xfrm>
            <a:off x="990250" y="1367925"/>
            <a:ext cx="3383400" cy="9576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Database</a:t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Design and implement an efficient database schema, and select a place to store the data (AWS, etc).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67" name="Google Shape;1667;p59"/>
          <p:cNvSpPr txBox="1"/>
          <p:nvPr/>
        </p:nvSpPr>
        <p:spPr>
          <a:xfrm>
            <a:off x="4819300" y="1367925"/>
            <a:ext cx="3334500" cy="9576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Backend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Develop server-side infrastructure and logic to handle the LlamaIndex pipeline, database and server routes.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68" name="Google Shape;1668;p59"/>
          <p:cNvSpPr txBox="1"/>
          <p:nvPr/>
        </p:nvSpPr>
        <p:spPr>
          <a:xfrm>
            <a:off x="990175" y="2527073"/>
            <a:ext cx="3383400" cy="9576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Frontend</a:t>
            </a:r>
            <a:endParaRPr b="1" sz="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Design a user-friendly interface with React Native, implementing frontend components for optimal user experience.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69" name="Google Shape;1669;p59"/>
          <p:cNvSpPr txBox="1"/>
          <p:nvPr/>
        </p:nvSpPr>
        <p:spPr>
          <a:xfrm>
            <a:off x="4819300" y="2540375"/>
            <a:ext cx="3334500" cy="9576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User Experience</a:t>
            </a:r>
            <a:endParaRPr b="1" sz="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Conduct market research and define user personas, journeys, and wireframes to optimize user experience.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0" name="Google Shape;1670;p59"/>
          <p:cNvSpPr txBox="1"/>
          <p:nvPr/>
        </p:nvSpPr>
        <p:spPr>
          <a:xfrm>
            <a:off x="2986675" y="3789174"/>
            <a:ext cx="3334500" cy="1131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LlamaIndex Pipeline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Fully construct the LlamaIndex pipeline for the search query parsing, dataset filtering, RAG review set ranking, and final agent message to user.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60"/>
          <p:cNvSpPr txBox="1"/>
          <p:nvPr>
            <p:ph type="title"/>
          </p:nvPr>
        </p:nvSpPr>
        <p:spPr>
          <a:xfrm>
            <a:off x="1804475" y="74000"/>
            <a:ext cx="49872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676" name="Google Shape;1676;p60"/>
          <p:cNvSpPr txBox="1"/>
          <p:nvPr/>
        </p:nvSpPr>
        <p:spPr>
          <a:xfrm>
            <a:off x="396150" y="1210000"/>
            <a:ext cx="3627900" cy="1062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1-2 (Feb 20 - Mar 5)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Conduct market research, define target audience, and establish requirements.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LlamaIndex search V1.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7" name="Google Shape;1677;p60"/>
          <p:cNvSpPr txBox="1"/>
          <p:nvPr/>
        </p:nvSpPr>
        <p:spPr>
          <a:xfrm>
            <a:off x="391125" y="2433076"/>
            <a:ext cx="3627900" cy="1062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3-4 (Mar 6 - Mar 19)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UI/UX Design: Draft initial Figma desi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ns and user flow wireframes.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Optimize and perfect Llama search V1.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8" name="Google Shape;1678;p60"/>
          <p:cNvSpPr txBox="1"/>
          <p:nvPr/>
        </p:nvSpPr>
        <p:spPr>
          <a:xfrm>
            <a:off x="396225" y="3656150"/>
            <a:ext cx="3627900" cy="120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5-6 (Mar 20 - Apr 2)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development of backend infrastructure.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authentication implemented.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frontend RN version working.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Prototype of the overall app for testing.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9" name="Google Shape;1679;p60"/>
          <p:cNvSpPr txBox="1"/>
          <p:nvPr/>
        </p:nvSpPr>
        <p:spPr>
          <a:xfrm>
            <a:off x="4572100" y="1210000"/>
            <a:ext cx="4044000" cy="1062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7-8 (Apr 3 - Apr 16)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Llama search V2 (include RAG and review dataset logic for better ranking).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Polish UI and UX designs.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80" name="Google Shape;1680;p60"/>
          <p:cNvSpPr txBox="1"/>
          <p:nvPr/>
        </p:nvSpPr>
        <p:spPr>
          <a:xfrm>
            <a:off x="4572000" y="2433063"/>
            <a:ext cx="4044000" cy="1062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9 (Apr 17 - Apr 23)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React Native frontend development.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Conduct intense testings on the search feature and polish the algorithm/add missing features.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81" name="Google Shape;1681;p60"/>
          <p:cNvSpPr txBox="1"/>
          <p:nvPr/>
        </p:nvSpPr>
        <p:spPr>
          <a:xfrm>
            <a:off x="4572025" y="3627500"/>
            <a:ext cx="4044000" cy="120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Barlow"/>
                <a:ea typeface="Barlow"/>
                <a:cs typeface="Barlow"/>
                <a:sym typeface="Barlow"/>
              </a:rPr>
              <a:t>Week 10-11 (Apr 24 - May 1)</a:t>
            </a:r>
            <a:endParaRPr b="1"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Fully ready V1 of the app.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Address any remaining issues or bugs.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Present final project &amp; collect feedback for improvements.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682" name="Google Shape;1682;p60"/>
          <p:cNvCxnSpPr/>
          <p:nvPr/>
        </p:nvCxnSpPr>
        <p:spPr>
          <a:xfrm>
            <a:off x="4284713" y="1311075"/>
            <a:ext cx="26700" cy="345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61"/>
          <p:cNvSpPr txBox="1"/>
          <p:nvPr>
            <p:ph type="title"/>
          </p:nvPr>
        </p:nvSpPr>
        <p:spPr>
          <a:xfrm>
            <a:off x="2271175" y="117550"/>
            <a:ext cx="60627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Milestones</a:t>
            </a:r>
            <a:endParaRPr/>
          </a:p>
        </p:txBody>
      </p:sp>
      <p:sp>
        <p:nvSpPr>
          <p:cNvPr id="1688" name="Google Shape;1688;p61"/>
          <p:cNvSpPr txBox="1"/>
          <p:nvPr/>
        </p:nvSpPr>
        <p:spPr>
          <a:xfrm>
            <a:off x="1872500" y="3143925"/>
            <a:ext cx="3011700" cy="17568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Deployment by May: 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feedback is essential for refining our product; the initial version is set to launch by June.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89" name="Google Shape;1689;p61"/>
          <p:cNvSpPr txBox="1"/>
          <p:nvPr/>
        </p:nvSpPr>
        <p:spPr>
          <a:xfrm>
            <a:off x="862700" y="1286925"/>
            <a:ext cx="3011700" cy="14772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Deliverable: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Creating and testing a fully operational prototype within a three-month period.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690" name="Google Shape;16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475" y="1286925"/>
            <a:ext cx="2712675" cy="27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62"/>
          <p:cNvSpPr txBox="1"/>
          <p:nvPr>
            <p:ph type="title"/>
          </p:nvPr>
        </p:nvSpPr>
        <p:spPr>
          <a:xfrm>
            <a:off x="2621275" y="288075"/>
            <a:ext cx="60333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and Compliance</a:t>
            </a:r>
            <a:endParaRPr/>
          </a:p>
        </p:txBody>
      </p:sp>
      <p:sp>
        <p:nvSpPr>
          <p:cNvPr id="1696" name="Google Shape;1696;p62"/>
          <p:cNvSpPr txBox="1"/>
          <p:nvPr/>
        </p:nvSpPr>
        <p:spPr>
          <a:xfrm>
            <a:off x="643450" y="1561750"/>
            <a:ext cx="2278200" cy="28068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Privacy and Security Considerations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project's data protection protocols are designed to adhere strictly to current legal standards, ensuring that user data is handled securely and in compliance with relevant privacy laws.</a:t>
            </a:r>
            <a:endParaRPr/>
          </a:p>
        </p:txBody>
      </p:sp>
      <p:sp>
        <p:nvSpPr>
          <p:cNvPr id="1697" name="Google Shape;1697;p62"/>
          <p:cNvSpPr txBox="1"/>
          <p:nvPr/>
        </p:nvSpPr>
        <p:spPr>
          <a:xfrm>
            <a:off x="3275725" y="1561750"/>
            <a:ext cx="2278200" cy="28068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Ethical Use of Data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initiative is committed to utilizing data solely for its intended purposes, steering clear of any practices that might raise ethical concerns or misuse the information entrusted by users.</a:t>
            </a:r>
            <a:endParaRPr/>
          </a:p>
        </p:txBody>
      </p:sp>
      <p:sp>
        <p:nvSpPr>
          <p:cNvPr id="1698" name="Google Shape;1698;p62"/>
          <p:cNvSpPr txBox="1"/>
          <p:nvPr/>
        </p:nvSpPr>
        <p:spPr>
          <a:xfrm>
            <a:off x="5908000" y="1561750"/>
            <a:ext cx="2278200" cy="28068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Responsible Personalization of Recommendations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attention given to avoid promoting options potentially harmful to individuals with specific health conditions or allergies, prioritizing user safety and well-being.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63"/>
          <p:cNvSpPr txBox="1"/>
          <p:nvPr>
            <p:ph type="title"/>
          </p:nvPr>
        </p:nvSpPr>
        <p:spPr>
          <a:xfrm>
            <a:off x="2053500" y="78300"/>
            <a:ext cx="63072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Assessment</a:t>
            </a:r>
            <a:endParaRPr/>
          </a:p>
        </p:txBody>
      </p:sp>
      <p:sp>
        <p:nvSpPr>
          <p:cNvPr id="1704" name="Google Shape;1704;p63"/>
          <p:cNvSpPr txBox="1"/>
          <p:nvPr/>
        </p:nvSpPr>
        <p:spPr>
          <a:xfrm>
            <a:off x="447450" y="1217475"/>
            <a:ext cx="4077600" cy="17403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Technology Risks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Main Risk: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Relying on a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multi agent approach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for the Llama Index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approach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could compromise the entire pipeline, if one step is handled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poorly.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How We Handle It: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Establish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failsafe mechanisms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 identify and launch another replacement pipeline call if the first one fails.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05" name="Google Shape;1705;p63"/>
          <p:cNvSpPr txBox="1"/>
          <p:nvPr/>
        </p:nvSpPr>
        <p:spPr>
          <a:xfrm>
            <a:off x="4822225" y="1217475"/>
            <a:ext cx="4077600" cy="17403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Market Risks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Main Risk: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Differentiation from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Google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Yelp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if they decide to implement similar features.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How We Handle It: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Launch the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CRM solutions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part of the app as soon as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possible, after our V1 launch, to make sure we can retain customers on our app, so it is not only just a restaurant search app, but a restaurant CRM relations app as well.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06" name="Google Shape;1706;p63"/>
          <p:cNvSpPr txBox="1"/>
          <p:nvPr/>
        </p:nvSpPr>
        <p:spPr>
          <a:xfrm>
            <a:off x="2624500" y="3171350"/>
            <a:ext cx="4077600" cy="16614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Compliance Risks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Main Risk: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current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Yelp dataset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has a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non-profit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guideline. It will only be used for our proof of concept.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How We Handle It: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Make sure we quickly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find another data source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either through scrapping, partnerships with already established platforms, or another method, once our proof of concept is working.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" name="Google Shape;1711;p64"/>
          <p:cNvGrpSpPr/>
          <p:nvPr/>
        </p:nvGrpSpPr>
        <p:grpSpPr>
          <a:xfrm>
            <a:off x="-1200207" y="540002"/>
            <a:ext cx="6010341" cy="4603527"/>
            <a:chOff x="-1200207" y="540002"/>
            <a:chExt cx="6010341" cy="4603527"/>
          </a:xfrm>
        </p:grpSpPr>
        <p:sp>
          <p:nvSpPr>
            <p:cNvPr id="1712" name="Google Shape;1712;p64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3" name="Google Shape;1733;p64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1734" name="Google Shape;1734;p64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64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64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64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8" name="Google Shape;1738;p64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64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4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4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4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4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4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4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4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4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64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4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64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64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64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64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64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4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64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4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4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64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64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4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64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64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64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64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64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64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64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64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64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64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64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64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64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64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4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64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64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64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64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64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64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7" name="Google Shape;1847;p64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848" name="Google Shape;1848;p64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64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64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64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2" name="Google Shape;1852;p64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853" name="Google Shape;1853;p64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64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55" name="Google Shape;1855;p64"/>
          <p:cNvGrpSpPr/>
          <p:nvPr/>
        </p:nvGrpSpPr>
        <p:grpSpPr>
          <a:xfrm flipH="1">
            <a:off x="8430787" y="-295363"/>
            <a:ext cx="2489942" cy="1238337"/>
            <a:chOff x="-1145738" y="-133438"/>
            <a:chExt cx="2489942" cy="1238337"/>
          </a:xfrm>
        </p:grpSpPr>
        <p:sp>
          <p:nvSpPr>
            <p:cNvPr id="1856" name="Google Shape;1856;p64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7" name="Google Shape;1857;p64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1858" name="Google Shape;1858;p64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1859" name="Google Shape;1859;p64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64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1" name="Google Shape;1861;p64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2" name="Google Shape;1862;p64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64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64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65" name="Google Shape;1865;p64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6" name="Google Shape;1866;p64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Thanks!</a:t>
            </a:r>
            <a:endParaRPr sz="8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64"/>
          <p:cNvSpPr txBox="1"/>
          <p:nvPr>
            <p:ph idx="4294967295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Medium"/>
                <a:ea typeface="Barlow Medium"/>
                <a:cs typeface="Barlow Medium"/>
                <a:sym typeface="Barlow Medium"/>
              </a:rPr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9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30" name="Google Shape;830;p39"/>
          <p:cNvSpPr txBox="1"/>
          <p:nvPr>
            <p:ph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31" name="Google Shape;831;p39"/>
          <p:cNvGrpSpPr/>
          <p:nvPr/>
        </p:nvGrpSpPr>
        <p:grpSpPr>
          <a:xfrm>
            <a:off x="4026124" y="539500"/>
            <a:ext cx="4965545" cy="4603999"/>
            <a:chOff x="4026124" y="539500"/>
            <a:chExt cx="4965545" cy="4603999"/>
          </a:xfrm>
        </p:grpSpPr>
        <p:sp>
          <p:nvSpPr>
            <p:cNvPr id="832" name="Google Shape;832;p39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0"/>
          <p:cNvSpPr txBox="1"/>
          <p:nvPr>
            <p:ph type="title"/>
          </p:nvPr>
        </p:nvSpPr>
        <p:spPr>
          <a:xfrm>
            <a:off x="720000" y="30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946" name="Google Shape;9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8581" y="1177124"/>
            <a:ext cx="1533774" cy="16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500" y="1734788"/>
            <a:ext cx="1492824" cy="159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2175" y="2101550"/>
            <a:ext cx="1650825" cy="21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774" y="718175"/>
            <a:ext cx="1058850" cy="42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7925" y="1260125"/>
            <a:ext cx="4980275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4450" y="3165149"/>
            <a:ext cx="1573328" cy="17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37600" y="3555625"/>
            <a:ext cx="2372249" cy="129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75" y="1005425"/>
            <a:ext cx="4074353" cy="363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1"/>
          <p:cNvPicPr preferRelativeResize="0"/>
          <p:nvPr/>
        </p:nvPicPr>
        <p:blipFill rotWithShape="1">
          <a:blip r:embed="rId4">
            <a:alphaModFix/>
          </a:blip>
          <a:srcRect b="0" l="0" r="0" t="12656"/>
          <a:stretch/>
        </p:blipFill>
        <p:spPr>
          <a:xfrm>
            <a:off x="4937675" y="1404165"/>
            <a:ext cx="3775202" cy="358466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1"/>
          <p:cNvSpPr/>
          <p:nvPr/>
        </p:nvSpPr>
        <p:spPr>
          <a:xfrm>
            <a:off x="438707" y="3438333"/>
            <a:ext cx="4074464" cy="1392652"/>
          </a:xfrm>
          <a:custGeom>
            <a:rect b="b" l="l" r="r" t="t"/>
            <a:pathLst>
              <a:path extrusionOk="0" h="71981" w="189532">
                <a:moveTo>
                  <a:pt x="9813" y="1"/>
                </a:moveTo>
                <a:cubicBezTo>
                  <a:pt x="-5818" y="15632"/>
                  <a:pt x="-2023" y="54779"/>
                  <a:pt x="17070" y="65920"/>
                </a:cubicBezTo>
                <a:cubicBezTo>
                  <a:pt x="27833" y="72200"/>
                  <a:pt x="41500" y="71967"/>
                  <a:pt x="53961" y="71967"/>
                </a:cubicBezTo>
                <a:cubicBezTo>
                  <a:pt x="72937" y="71967"/>
                  <a:pt x="91854" y="69846"/>
                  <a:pt x="110808" y="68943"/>
                </a:cubicBezTo>
                <a:cubicBezTo>
                  <a:pt x="125284" y="68253"/>
                  <a:pt x="139741" y="66716"/>
                  <a:pt x="154049" y="64408"/>
                </a:cubicBezTo>
                <a:cubicBezTo>
                  <a:pt x="161216" y="63252"/>
                  <a:pt x="169516" y="67403"/>
                  <a:pt x="175820" y="63803"/>
                </a:cubicBezTo>
                <a:cubicBezTo>
                  <a:pt x="178169" y="62462"/>
                  <a:pt x="177537" y="58458"/>
                  <a:pt x="179449" y="56546"/>
                </a:cubicBezTo>
                <a:cubicBezTo>
                  <a:pt x="183070" y="52925"/>
                  <a:pt x="187278" y="49116"/>
                  <a:pt x="188520" y="44148"/>
                </a:cubicBezTo>
                <a:cubicBezTo>
                  <a:pt x="191282" y="33106"/>
                  <a:pt x="188425" y="17139"/>
                  <a:pt x="178542" y="11491"/>
                </a:cubicBezTo>
                <a:cubicBezTo>
                  <a:pt x="164333" y="3371"/>
                  <a:pt x="146059" y="7455"/>
                  <a:pt x="129858" y="5141"/>
                </a:cubicBezTo>
                <a:cubicBezTo>
                  <a:pt x="108161" y="2042"/>
                  <a:pt x="86148" y="1616"/>
                  <a:pt x="64242" y="908"/>
                </a:cubicBezTo>
                <a:cubicBezTo>
                  <a:pt x="44078" y="256"/>
                  <a:pt x="23338" y="-1568"/>
                  <a:pt x="3766" y="3327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0" name="Google Shape;960;p41"/>
          <p:cNvSpPr txBox="1"/>
          <p:nvPr/>
        </p:nvSpPr>
        <p:spPr>
          <a:xfrm>
            <a:off x="5352125" y="1814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61" name="Google Shape;961;p41"/>
          <p:cNvSpPr txBox="1"/>
          <p:nvPr/>
        </p:nvSpPr>
        <p:spPr>
          <a:xfrm>
            <a:off x="1891125" y="181425"/>
            <a:ext cx="6605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Poor Review </a:t>
            </a: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Retrieval</a:t>
            </a: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- Using Basic Keyword Search</a:t>
            </a:r>
            <a:endParaRPr sz="29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62" name="Google Shape;962;p41"/>
          <p:cNvSpPr/>
          <p:nvPr/>
        </p:nvSpPr>
        <p:spPr>
          <a:xfrm>
            <a:off x="4825075" y="2524875"/>
            <a:ext cx="3887800" cy="833058"/>
          </a:xfrm>
          <a:custGeom>
            <a:rect b="b" l="l" r="r" t="t"/>
            <a:pathLst>
              <a:path extrusionOk="0" h="31448" w="155512">
                <a:moveTo>
                  <a:pt x="3910" y="2829"/>
                </a:moveTo>
                <a:cubicBezTo>
                  <a:pt x="3910" y="8578"/>
                  <a:pt x="4020" y="14361"/>
                  <a:pt x="3306" y="20065"/>
                </a:cubicBezTo>
                <a:cubicBezTo>
                  <a:pt x="2935" y="23027"/>
                  <a:pt x="843" y="25920"/>
                  <a:pt x="1491" y="28834"/>
                </a:cubicBezTo>
                <a:cubicBezTo>
                  <a:pt x="1974" y="31008"/>
                  <a:pt x="5917" y="29439"/>
                  <a:pt x="8144" y="29439"/>
                </a:cubicBezTo>
                <a:cubicBezTo>
                  <a:pt x="16914" y="29439"/>
                  <a:pt x="25694" y="29279"/>
                  <a:pt x="34451" y="29741"/>
                </a:cubicBezTo>
                <a:cubicBezTo>
                  <a:pt x="55992" y="30877"/>
                  <a:pt x="77696" y="32490"/>
                  <a:pt x="99160" y="30346"/>
                </a:cubicBezTo>
                <a:cubicBezTo>
                  <a:pt x="112285" y="29035"/>
                  <a:pt x="125334" y="27007"/>
                  <a:pt x="138470" y="25810"/>
                </a:cubicBezTo>
                <a:cubicBezTo>
                  <a:pt x="144626" y="25249"/>
                  <a:pt x="156276" y="24370"/>
                  <a:pt x="155403" y="18251"/>
                </a:cubicBezTo>
                <a:cubicBezTo>
                  <a:pt x="154415" y="11323"/>
                  <a:pt x="146468" y="6039"/>
                  <a:pt x="139679" y="4341"/>
                </a:cubicBezTo>
                <a:cubicBezTo>
                  <a:pt x="132030" y="2428"/>
                  <a:pt x="123900" y="5041"/>
                  <a:pt x="116094" y="6155"/>
                </a:cubicBezTo>
                <a:cubicBezTo>
                  <a:pt x="104299" y="7838"/>
                  <a:pt x="92208" y="5722"/>
                  <a:pt x="80413" y="4039"/>
                </a:cubicBezTo>
                <a:cubicBezTo>
                  <a:pt x="72528" y="2914"/>
                  <a:pt x="64490" y="4644"/>
                  <a:pt x="56525" y="4644"/>
                </a:cubicBezTo>
                <a:cubicBezTo>
                  <a:pt x="43475" y="4644"/>
                  <a:pt x="30529" y="2317"/>
                  <a:pt x="17517" y="1317"/>
                </a:cubicBezTo>
                <a:cubicBezTo>
                  <a:pt x="11881" y="884"/>
                  <a:pt x="4579" y="-1774"/>
                  <a:pt x="584" y="2225"/>
                </a:cubicBezTo>
                <a:cubicBezTo>
                  <a:pt x="-1787" y="4598"/>
                  <a:pt x="4165" y="7900"/>
                  <a:pt x="6027" y="10691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2"/>
          <p:cNvSpPr txBox="1"/>
          <p:nvPr>
            <p:ph type="title"/>
          </p:nvPr>
        </p:nvSpPr>
        <p:spPr>
          <a:xfrm>
            <a:off x="228963" y="25089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968" name="Google Shape;968;p42"/>
          <p:cNvSpPr txBox="1"/>
          <p:nvPr>
            <p:ph idx="2" type="title"/>
          </p:nvPr>
        </p:nvSpPr>
        <p:spPr>
          <a:xfrm>
            <a:off x="1067163" y="1228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69" name="Google Shape;969;p42"/>
          <p:cNvGrpSpPr/>
          <p:nvPr/>
        </p:nvGrpSpPr>
        <p:grpSpPr>
          <a:xfrm>
            <a:off x="3047768" y="195552"/>
            <a:ext cx="6010341" cy="4603527"/>
            <a:chOff x="-1200207" y="540002"/>
            <a:chExt cx="6010341" cy="4603527"/>
          </a:xfrm>
        </p:grpSpPr>
        <p:sp>
          <p:nvSpPr>
            <p:cNvPr id="970" name="Google Shape;970;p42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1" name="Google Shape;991;p42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992" name="Google Shape;992;p42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2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2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2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6" name="Google Shape;996;p42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5" name="Google Shape;1105;p42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106" name="Google Shape;1106;p42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2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2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2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0" name="Google Shape;1110;p42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111" name="Google Shape;1111;p42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2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3"/>
          <p:cNvSpPr/>
          <p:nvPr/>
        </p:nvSpPr>
        <p:spPr>
          <a:xfrm>
            <a:off x="1073074" y="1643288"/>
            <a:ext cx="1368900" cy="70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3"/>
          <p:cNvSpPr/>
          <p:nvPr/>
        </p:nvSpPr>
        <p:spPr>
          <a:xfrm>
            <a:off x="3887550" y="1643288"/>
            <a:ext cx="1368900" cy="70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43"/>
          <p:cNvSpPr txBox="1"/>
          <p:nvPr>
            <p:ph idx="4" type="subTitle"/>
          </p:nvPr>
        </p:nvSpPr>
        <p:spPr>
          <a:xfrm>
            <a:off x="504724" y="248104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 Search</a:t>
            </a:r>
            <a:endParaRPr/>
          </a:p>
        </p:txBody>
      </p:sp>
      <p:sp>
        <p:nvSpPr>
          <p:cNvPr id="1120" name="Google Shape;1120;p43"/>
          <p:cNvSpPr txBox="1"/>
          <p:nvPr>
            <p:ph type="title"/>
          </p:nvPr>
        </p:nvSpPr>
        <p:spPr>
          <a:xfrm>
            <a:off x="719900" y="237200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1121" name="Google Shape;1121;p43"/>
          <p:cNvSpPr txBox="1"/>
          <p:nvPr>
            <p:ph idx="1" type="subTitle"/>
          </p:nvPr>
        </p:nvSpPr>
        <p:spPr>
          <a:xfrm>
            <a:off x="504724" y="3232074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Flexible LLM Search to quickly find restaurants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Narrow down the search</a:t>
            </a:r>
            <a:endParaRPr b="1" sz="1400"/>
          </a:p>
        </p:txBody>
      </p:sp>
      <p:sp>
        <p:nvSpPr>
          <p:cNvPr id="1122" name="Google Shape;1122;p43"/>
          <p:cNvSpPr txBox="1"/>
          <p:nvPr>
            <p:ph idx="2" type="subTitle"/>
          </p:nvPr>
        </p:nvSpPr>
        <p:spPr>
          <a:xfrm>
            <a:off x="3114463" y="3177200"/>
            <a:ext cx="2937000" cy="22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Talk to the AI and ask questions back and forth 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Very specific queries</a:t>
            </a:r>
            <a:endParaRPr b="1" sz="1400"/>
          </a:p>
        </p:txBody>
      </p:sp>
      <p:sp>
        <p:nvSpPr>
          <p:cNvPr id="1123" name="Google Shape;1123;p43"/>
          <p:cNvSpPr txBox="1"/>
          <p:nvPr>
            <p:ph idx="3" type="subTitle"/>
          </p:nvPr>
        </p:nvSpPr>
        <p:spPr>
          <a:xfrm>
            <a:off x="3330163" y="248104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Conversational</a:t>
            </a:r>
            <a:endParaRPr/>
          </a:p>
        </p:txBody>
      </p:sp>
      <p:grpSp>
        <p:nvGrpSpPr>
          <p:cNvPr id="1124" name="Google Shape;1124;p43"/>
          <p:cNvGrpSpPr/>
          <p:nvPr/>
        </p:nvGrpSpPr>
        <p:grpSpPr>
          <a:xfrm>
            <a:off x="6155600" y="179270"/>
            <a:ext cx="4780221" cy="5310506"/>
            <a:chOff x="6155600" y="179270"/>
            <a:chExt cx="4780221" cy="5310506"/>
          </a:xfrm>
        </p:grpSpPr>
        <p:sp>
          <p:nvSpPr>
            <p:cNvPr id="1125" name="Google Shape;1125;p43"/>
            <p:cNvSpPr/>
            <p:nvPr/>
          </p:nvSpPr>
          <p:spPr>
            <a:xfrm rot="-4847389">
              <a:off x="6186361" y="795758"/>
              <a:ext cx="4718699" cy="4077530"/>
            </a:xfrm>
            <a:custGeom>
              <a:rect b="b" l="l" r="r" t="t"/>
              <a:pathLst>
                <a:path extrusionOk="0" h="19590" w="23543">
                  <a:moveTo>
                    <a:pt x="10179" y="1"/>
                  </a:moveTo>
                  <a:cubicBezTo>
                    <a:pt x="9879" y="1"/>
                    <a:pt x="9580" y="9"/>
                    <a:pt x="9282" y="26"/>
                  </a:cubicBezTo>
                  <a:cubicBezTo>
                    <a:pt x="7796" y="112"/>
                    <a:pt x="6311" y="399"/>
                    <a:pt x="4932" y="967"/>
                  </a:cubicBezTo>
                  <a:cubicBezTo>
                    <a:pt x="3622" y="1508"/>
                    <a:pt x="2407" y="2322"/>
                    <a:pt x="1527" y="3443"/>
                  </a:cubicBezTo>
                  <a:cubicBezTo>
                    <a:pt x="659" y="4548"/>
                    <a:pt x="148" y="5923"/>
                    <a:pt x="41" y="7318"/>
                  </a:cubicBezTo>
                  <a:cubicBezTo>
                    <a:pt x="1" y="7826"/>
                    <a:pt x="17" y="8333"/>
                    <a:pt x="86" y="8833"/>
                  </a:cubicBezTo>
                  <a:cubicBezTo>
                    <a:pt x="86" y="8841"/>
                    <a:pt x="86" y="8853"/>
                    <a:pt x="91" y="8865"/>
                  </a:cubicBezTo>
                  <a:cubicBezTo>
                    <a:pt x="234" y="10240"/>
                    <a:pt x="778" y="11546"/>
                    <a:pt x="1654" y="12618"/>
                  </a:cubicBezTo>
                  <a:cubicBezTo>
                    <a:pt x="2497" y="13649"/>
                    <a:pt x="3614" y="14459"/>
                    <a:pt x="4866" y="14918"/>
                  </a:cubicBezTo>
                  <a:cubicBezTo>
                    <a:pt x="5582" y="15180"/>
                    <a:pt x="6323" y="15302"/>
                    <a:pt x="7080" y="15372"/>
                  </a:cubicBezTo>
                  <a:cubicBezTo>
                    <a:pt x="7927" y="15446"/>
                    <a:pt x="8782" y="15470"/>
                    <a:pt x="9613" y="15658"/>
                  </a:cubicBezTo>
                  <a:cubicBezTo>
                    <a:pt x="11135" y="15998"/>
                    <a:pt x="12408" y="16947"/>
                    <a:pt x="13677" y="17803"/>
                  </a:cubicBezTo>
                  <a:cubicBezTo>
                    <a:pt x="14949" y="18658"/>
                    <a:pt x="16361" y="19497"/>
                    <a:pt x="17933" y="19583"/>
                  </a:cubicBezTo>
                  <a:cubicBezTo>
                    <a:pt x="18013" y="19587"/>
                    <a:pt x="18094" y="19590"/>
                    <a:pt x="18175" y="19590"/>
                  </a:cubicBezTo>
                  <a:cubicBezTo>
                    <a:pt x="18826" y="19590"/>
                    <a:pt x="19469" y="19442"/>
                    <a:pt x="20048" y="19133"/>
                  </a:cubicBezTo>
                  <a:cubicBezTo>
                    <a:pt x="20646" y="18813"/>
                    <a:pt x="21157" y="18355"/>
                    <a:pt x="21579" y="17831"/>
                  </a:cubicBezTo>
                  <a:cubicBezTo>
                    <a:pt x="22495" y="16681"/>
                    <a:pt x="23036" y="15237"/>
                    <a:pt x="23281" y="13796"/>
                  </a:cubicBezTo>
                  <a:cubicBezTo>
                    <a:pt x="23543" y="12258"/>
                    <a:pt x="23461" y="10666"/>
                    <a:pt x="23064" y="9156"/>
                  </a:cubicBezTo>
                  <a:cubicBezTo>
                    <a:pt x="22696" y="7748"/>
                    <a:pt x="22041" y="6422"/>
                    <a:pt x="21169" y="5256"/>
                  </a:cubicBezTo>
                  <a:cubicBezTo>
                    <a:pt x="20331" y="4131"/>
                    <a:pt x="19295" y="3149"/>
                    <a:pt x="18137" y="2359"/>
                  </a:cubicBezTo>
                  <a:cubicBezTo>
                    <a:pt x="16885" y="1508"/>
                    <a:pt x="15489" y="886"/>
                    <a:pt x="14029" y="497"/>
                  </a:cubicBezTo>
                  <a:cubicBezTo>
                    <a:pt x="12775" y="161"/>
                    <a:pt x="11476" y="1"/>
                    <a:pt x="10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 flipH="1">
              <a:off x="7502867" y="1479983"/>
              <a:ext cx="980423" cy="1278149"/>
            </a:xfrm>
            <a:custGeom>
              <a:rect b="b" l="l" r="r" t="t"/>
              <a:pathLst>
                <a:path extrusionOk="0" h="6285" w="4821">
                  <a:moveTo>
                    <a:pt x="2447" y="0"/>
                  </a:moveTo>
                  <a:lnTo>
                    <a:pt x="2063" y="74"/>
                  </a:lnTo>
                  <a:lnTo>
                    <a:pt x="1011" y="266"/>
                  </a:lnTo>
                  <a:cubicBezTo>
                    <a:pt x="683" y="327"/>
                    <a:pt x="430" y="597"/>
                    <a:pt x="389" y="929"/>
                  </a:cubicBezTo>
                  <a:lnTo>
                    <a:pt x="336" y="1391"/>
                  </a:lnTo>
                  <a:lnTo>
                    <a:pt x="233" y="2222"/>
                  </a:lnTo>
                  <a:lnTo>
                    <a:pt x="16" y="4031"/>
                  </a:lnTo>
                  <a:cubicBezTo>
                    <a:pt x="0" y="4150"/>
                    <a:pt x="16" y="4272"/>
                    <a:pt x="57" y="4387"/>
                  </a:cubicBezTo>
                  <a:cubicBezTo>
                    <a:pt x="180" y="4714"/>
                    <a:pt x="479" y="4890"/>
                    <a:pt x="782" y="4890"/>
                  </a:cubicBezTo>
                  <a:cubicBezTo>
                    <a:pt x="859" y="4890"/>
                    <a:pt x="937" y="4882"/>
                    <a:pt x="1011" y="4857"/>
                  </a:cubicBezTo>
                  <a:lnTo>
                    <a:pt x="1011" y="4857"/>
                  </a:lnTo>
                  <a:cubicBezTo>
                    <a:pt x="970" y="4993"/>
                    <a:pt x="929" y="5140"/>
                    <a:pt x="892" y="5299"/>
                  </a:cubicBezTo>
                  <a:cubicBezTo>
                    <a:pt x="864" y="5422"/>
                    <a:pt x="835" y="5549"/>
                    <a:pt x="810" y="5688"/>
                  </a:cubicBezTo>
                  <a:cubicBezTo>
                    <a:pt x="806" y="5700"/>
                    <a:pt x="806" y="5717"/>
                    <a:pt x="802" y="5729"/>
                  </a:cubicBezTo>
                  <a:cubicBezTo>
                    <a:pt x="827" y="5745"/>
                    <a:pt x="859" y="5762"/>
                    <a:pt x="896" y="5778"/>
                  </a:cubicBezTo>
                  <a:cubicBezTo>
                    <a:pt x="917" y="5790"/>
                    <a:pt x="937" y="5799"/>
                    <a:pt x="962" y="5811"/>
                  </a:cubicBezTo>
                  <a:cubicBezTo>
                    <a:pt x="1052" y="5856"/>
                    <a:pt x="1166" y="5909"/>
                    <a:pt x="1301" y="5958"/>
                  </a:cubicBezTo>
                  <a:cubicBezTo>
                    <a:pt x="1705" y="6119"/>
                    <a:pt x="2251" y="6284"/>
                    <a:pt x="2887" y="6284"/>
                  </a:cubicBezTo>
                  <a:cubicBezTo>
                    <a:pt x="3031" y="6284"/>
                    <a:pt x="3179" y="6276"/>
                    <a:pt x="3331" y="6257"/>
                  </a:cubicBezTo>
                  <a:cubicBezTo>
                    <a:pt x="3462" y="6241"/>
                    <a:pt x="3597" y="6216"/>
                    <a:pt x="3728" y="6183"/>
                  </a:cubicBezTo>
                  <a:cubicBezTo>
                    <a:pt x="4043" y="6106"/>
                    <a:pt x="4366" y="5979"/>
                    <a:pt x="4677" y="5778"/>
                  </a:cubicBezTo>
                  <a:cubicBezTo>
                    <a:pt x="4727" y="5750"/>
                    <a:pt x="4772" y="5721"/>
                    <a:pt x="4821" y="5688"/>
                  </a:cubicBezTo>
                  <a:lnTo>
                    <a:pt x="43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 flipH="1">
              <a:off x="8198578" y="2279619"/>
              <a:ext cx="85007" cy="193197"/>
            </a:xfrm>
            <a:custGeom>
              <a:rect b="b" l="l" r="r" t="t"/>
              <a:pathLst>
                <a:path extrusionOk="0" h="950" w="418">
                  <a:moveTo>
                    <a:pt x="315" y="1"/>
                  </a:moveTo>
                  <a:cubicBezTo>
                    <a:pt x="299" y="1"/>
                    <a:pt x="291" y="17"/>
                    <a:pt x="291" y="29"/>
                  </a:cubicBezTo>
                  <a:cubicBezTo>
                    <a:pt x="364" y="598"/>
                    <a:pt x="17" y="901"/>
                    <a:pt x="12" y="905"/>
                  </a:cubicBezTo>
                  <a:cubicBezTo>
                    <a:pt x="0" y="913"/>
                    <a:pt x="0" y="930"/>
                    <a:pt x="8" y="942"/>
                  </a:cubicBezTo>
                  <a:cubicBezTo>
                    <a:pt x="12" y="946"/>
                    <a:pt x="21" y="950"/>
                    <a:pt x="29" y="950"/>
                  </a:cubicBezTo>
                  <a:cubicBezTo>
                    <a:pt x="33" y="950"/>
                    <a:pt x="41" y="950"/>
                    <a:pt x="45" y="946"/>
                  </a:cubicBezTo>
                  <a:cubicBezTo>
                    <a:pt x="57" y="934"/>
                    <a:pt x="418" y="623"/>
                    <a:pt x="344" y="21"/>
                  </a:cubicBezTo>
                  <a:cubicBezTo>
                    <a:pt x="340" y="9"/>
                    <a:pt x="328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 flipH="1">
              <a:off x="8423299" y="4265287"/>
              <a:ext cx="596876" cy="678426"/>
            </a:xfrm>
            <a:custGeom>
              <a:rect b="b" l="l" r="r" t="t"/>
              <a:pathLst>
                <a:path extrusionOk="0" h="3336" w="2935">
                  <a:moveTo>
                    <a:pt x="815" y="1"/>
                  </a:moveTo>
                  <a:lnTo>
                    <a:pt x="1" y="897"/>
                  </a:lnTo>
                  <a:lnTo>
                    <a:pt x="2345" y="3336"/>
                  </a:lnTo>
                  <a:cubicBezTo>
                    <a:pt x="2935" y="2681"/>
                    <a:pt x="2018" y="1772"/>
                    <a:pt x="2018" y="1772"/>
                  </a:cubicBezTo>
                  <a:lnTo>
                    <a:pt x="1957" y="1191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 flipH="1">
              <a:off x="8593922" y="4195329"/>
              <a:ext cx="238954" cy="284914"/>
            </a:xfrm>
            <a:custGeom>
              <a:rect b="b" l="l" r="r" t="t"/>
              <a:pathLst>
                <a:path extrusionOk="0" h="1401" w="1175">
                  <a:moveTo>
                    <a:pt x="414" y="1"/>
                  </a:moveTo>
                  <a:lnTo>
                    <a:pt x="0" y="455"/>
                  </a:lnTo>
                  <a:lnTo>
                    <a:pt x="905" y="1400"/>
                  </a:lnTo>
                  <a:lnTo>
                    <a:pt x="1175" y="1163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 flipH="1">
              <a:off x="7218154" y="4860336"/>
              <a:ext cx="663580" cy="254003"/>
            </a:xfrm>
            <a:custGeom>
              <a:rect b="b" l="l" r="r" t="t"/>
              <a:pathLst>
                <a:path extrusionOk="0" h="1249" w="3263">
                  <a:moveTo>
                    <a:pt x="1" y="0"/>
                  </a:moveTo>
                  <a:lnTo>
                    <a:pt x="1" y="1249"/>
                  </a:lnTo>
                  <a:lnTo>
                    <a:pt x="3262" y="1249"/>
                  </a:lnTo>
                  <a:cubicBezTo>
                    <a:pt x="3262" y="404"/>
                    <a:pt x="2194" y="373"/>
                    <a:pt x="2034" y="373"/>
                  </a:cubicBezTo>
                  <a:cubicBezTo>
                    <a:pt x="2021" y="373"/>
                    <a:pt x="2014" y="373"/>
                    <a:pt x="2014" y="373"/>
                  </a:cubicBezTo>
                  <a:lnTo>
                    <a:pt x="15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 flipH="1">
              <a:off x="7586041" y="4731402"/>
              <a:ext cx="265595" cy="129137"/>
            </a:xfrm>
            <a:custGeom>
              <a:rect b="b" l="l" r="r" t="t"/>
              <a:pathLst>
                <a:path extrusionOk="0" h="635" w="1306">
                  <a:moveTo>
                    <a:pt x="0" y="0"/>
                  </a:moveTo>
                  <a:lnTo>
                    <a:pt x="0" y="634"/>
                  </a:lnTo>
                  <a:lnTo>
                    <a:pt x="1265" y="634"/>
                  </a:lnTo>
                  <a:lnTo>
                    <a:pt x="130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 flipH="1">
              <a:off x="7805679" y="2645068"/>
              <a:ext cx="973102" cy="1818490"/>
            </a:xfrm>
            <a:custGeom>
              <a:rect b="b" l="l" r="r" t="t"/>
              <a:pathLst>
                <a:path extrusionOk="0" h="8942" w="4785">
                  <a:moveTo>
                    <a:pt x="2255" y="0"/>
                  </a:moveTo>
                  <a:cubicBezTo>
                    <a:pt x="2075" y="970"/>
                    <a:pt x="2181" y="4231"/>
                    <a:pt x="2181" y="4231"/>
                  </a:cubicBezTo>
                  <a:cubicBezTo>
                    <a:pt x="1813" y="5119"/>
                    <a:pt x="786" y="6949"/>
                    <a:pt x="0" y="7657"/>
                  </a:cubicBezTo>
                  <a:lnTo>
                    <a:pt x="933" y="8942"/>
                  </a:lnTo>
                  <a:cubicBezTo>
                    <a:pt x="1179" y="8721"/>
                    <a:pt x="3344" y="6748"/>
                    <a:pt x="4027" y="5124"/>
                  </a:cubicBezTo>
                  <a:cubicBezTo>
                    <a:pt x="4240" y="4612"/>
                    <a:pt x="4399" y="3916"/>
                    <a:pt x="4514" y="3192"/>
                  </a:cubicBezTo>
                  <a:cubicBezTo>
                    <a:pt x="4514" y="3188"/>
                    <a:pt x="4514" y="3184"/>
                    <a:pt x="4514" y="3180"/>
                  </a:cubicBezTo>
                  <a:cubicBezTo>
                    <a:pt x="4539" y="3049"/>
                    <a:pt x="4555" y="2914"/>
                    <a:pt x="4575" y="2779"/>
                  </a:cubicBezTo>
                  <a:cubicBezTo>
                    <a:pt x="4686" y="1977"/>
                    <a:pt x="4747" y="1179"/>
                    <a:pt x="4784" y="589"/>
                  </a:cubicBezTo>
                  <a:lnTo>
                    <a:pt x="4784" y="581"/>
                  </a:lnTo>
                  <a:lnTo>
                    <a:pt x="4784" y="573"/>
                  </a:lnTo>
                  <a:lnTo>
                    <a:pt x="4784" y="565"/>
                  </a:lnTo>
                  <a:lnTo>
                    <a:pt x="4784" y="548"/>
                  </a:lnTo>
                  <a:lnTo>
                    <a:pt x="4784" y="528"/>
                  </a:lnTo>
                  <a:cubicBezTo>
                    <a:pt x="4633" y="547"/>
                    <a:pt x="4485" y="555"/>
                    <a:pt x="4342" y="555"/>
                  </a:cubicBezTo>
                  <a:cubicBezTo>
                    <a:pt x="3707" y="555"/>
                    <a:pt x="3158" y="390"/>
                    <a:pt x="2754" y="229"/>
                  </a:cubicBezTo>
                  <a:cubicBezTo>
                    <a:pt x="2619" y="176"/>
                    <a:pt x="2505" y="127"/>
                    <a:pt x="2415" y="82"/>
                  </a:cubicBezTo>
                  <a:cubicBezTo>
                    <a:pt x="2349" y="49"/>
                    <a:pt x="2296" y="21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 flipH="1">
              <a:off x="7402199" y="2636730"/>
              <a:ext cx="479535" cy="2158109"/>
            </a:xfrm>
            <a:custGeom>
              <a:rect b="b" l="l" r="r" t="t"/>
              <a:pathLst>
                <a:path extrusionOk="0" h="10612" w="2358">
                  <a:moveTo>
                    <a:pt x="1859" y="0"/>
                  </a:moveTo>
                  <a:cubicBezTo>
                    <a:pt x="1498" y="250"/>
                    <a:pt x="1130" y="405"/>
                    <a:pt x="770" y="495"/>
                  </a:cubicBezTo>
                  <a:cubicBezTo>
                    <a:pt x="635" y="528"/>
                    <a:pt x="500" y="553"/>
                    <a:pt x="369" y="569"/>
                  </a:cubicBezTo>
                  <a:lnTo>
                    <a:pt x="369" y="589"/>
                  </a:lnTo>
                  <a:lnTo>
                    <a:pt x="373" y="589"/>
                  </a:lnTo>
                  <a:cubicBezTo>
                    <a:pt x="373" y="594"/>
                    <a:pt x="369" y="602"/>
                    <a:pt x="369" y="606"/>
                  </a:cubicBezTo>
                  <a:lnTo>
                    <a:pt x="369" y="614"/>
                  </a:lnTo>
                  <a:lnTo>
                    <a:pt x="369" y="622"/>
                  </a:lnTo>
                  <a:lnTo>
                    <a:pt x="369" y="630"/>
                  </a:lnTo>
                  <a:cubicBezTo>
                    <a:pt x="336" y="1220"/>
                    <a:pt x="271" y="2018"/>
                    <a:pt x="160" y="2820"/>
                  </a:cubicBezTo>
                  <a:cubicBezTo>
                    <a:pt x="144" y="2955"/>
                    <a:pt x="123" y="3090"/>
                    <a:pt x="103" y="3221"/>
                  </a:cubicBezTo>
                  <a:cubicBezTo>
                    <a:pt x="103" y="3225"/>
                    <a:pt x="99" y="3229"/>
                    <a:pt x="99" y="3233"/>
                  </a:cubicBezTo>
                  <a:cubicBezTo>
                    <a:pt x="181" y="4939"/>
                    <a:pt x="533" y="7243"/>
                    <a:pt x="1" y="10267"/>
                  </a:cubicBezTo>
                  <a:lnTo>
                    <a:pt x="1679" y="10611"/>
                  </a:lnTo>
                  <a:cubicBezTo>
                    <a:pt x="2358" y="6756"/>
                    <a:pt x="2272" y="3470"/>
                    <a:pt x="2096" y="1449"/>
                  </a:cubicBezTo>
                  <a:lnTo>
                    <a:pt x="2096" y="1445"/>
                  </a:lnTo>
                  <a:cubicBezTo>
                    <a:pt x="2047" y="933"/>
                    <a:pt x="1969" y="483"/>
                    <a:pt x="1879" y="98"/>
                  </a:cubicBezTo>
                  <a:cubicBezTo>
                    <a:pt x="1879" y="98"/>
                    <a:pt x="1871" y="62"/>
                    <a:pt x="1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 flipH="1">
              <a:off x="8548165" y="4425539"/>
              <a:ext cx="453707" cy="476688"/>
            </a:xfrm>
            <a:custGeom>
              <a:rect b="b" l="l" r="r" t="t"/>
              <a:pathLst>
                <a:path extrusionOk="0" h="2344" w="2231">
                  <a:moveTo>
                    <a:pt x="33" y="0"/>
                  </a:moveTo>
                  <a:cubicBezTo>
                    <a:pt x="26" y="0"/>
                    <a:pt x="19" y="2"/>
                    <a:pt x="13" y="6"/>
                  </a:cubicBezTo>
                  <a:cubicBezTo>
                    <a:pt x="5" y="15"/>
                    <a:pt x="1" y="31"/>
                    <a:pt x="13" y="43"/>
                  </a:cubicBezTo>
                  <a:lnTo>
                    <a:pt x="2182" y="2335"/>
                  </a:lnTo>
                  <a:cubicBezTo>
                    <a:pt x="2190" y="2339"/>
                    <a:pt x="2194" y="2343"/>
                    <a:pt x="2202" y="2343"/>
                  </a:cubicBezTo>
                  <a:cubicBezTo>
                    <a:pt x="2210" y="2343"/>
                    <a:pt x="2214" y="2339"/>
                    <a:pt x="2219" y="2335"/>
                  </a:cubicBezTo>
                  <a:cubicBezTo>
                    <a:pt x="2231" y="2323"/>
                    <a:pt x="2231" y="2306"/>
                    <a:pt x="2223" y="2298"/>
                  </a:cubicBezTo>
                  <a:lnTo>
                    <a:pt x="50" y="6"/>
                  </a:lnTo>
                  <a:cubicBezTo>
                    <a:pt x="46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 flipH="1">
              <a:off x="7229136" y="5080785"/>
              <a:ext cx="635922" cy="12812"/>
            </a:xfrm>
            <a:custGeom>
              <a:rect b="b" l="l" r="r" t="t"/>
              <a:pathLst>
                <a:path extrusionOk="0" h="63" w="3127">
                  <a:moveTo>
                    <a:pt x="3102" y="1"/>
                  </a:moveTo>
                  <a:lnTo>
                    <a:pt x="29" y="13"/>
                  </a:lnTo>
                  <a:cubicBezTo>
                    <a:pt x="13" y="13"/>
                    <a:pt x="1" y="21"/>
                    <a:pt x="1" y="38"/>
                  </a:cubicBezTo>
                  <a:cubicBezTo>
                    <a:pt x="1" y="50"/>
                    <a:pt x="13" y="62"/>
                    <a:pt x="29" y="62"/>
                  </a:cubicBezTo>
                  <a:lnTo>
                    <a:pt x="3102" y="50"/>
                  </a:lnTo>
                  <a:cubicBezTo>
                    <a:pt x="3119" y="50"/>
                    <a:pt x="3127" y="42"/>
                    <a:pt x="3127" y="25"/>
                  </a:cubicBezTo>
                  <a:cubicBezTo>
                    <a:pt x="3127" y="13"/>
                    <a:pt x="3119" y="1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 flipH="1">
              <a:off x="7410537" y="4805834"/>
              <a:ext cx="317249" cy="162082"/>
            </a:xfrm>
            <a:custGeom>
              <a:rect b="b" l="l" r="r" t="t"/>
              <a:pathLst>
                <a:path extrusionOk="0" h="797" w="1560">
                  <a:moveTo>
                    <a:pt x="1400" y="54"/>
                  </a:moveTo>
                  <a:cubicBezTo>
                    <a:pt x="1441" y="54"/>
                    <a:pt x="1487" y="74"/>
                    <a:pt x="1494" y="113"/>
                  </a:cubicBezTo>
                  <a:cubicBezTo>
                    <a:pt x="1507" y="162"/>
                    <a:pt x="1466" y="207"/>
                    <a:pt x="1429" y="248"/>
                  </a:cubicBezTo>
                  <a:cubicBezTo>
                    <a:pt x="1286" y="391"/>
                    <a:pt x="1130" y="526"/>
                    <a:pt x="958" y="645"/>
                  </a:cubicBezTo>
                  <a:cubicBezTo>
                    <a:pt x="958" y="641"/>
                    <a:pt x="954" y="637"/>
                    <a:pt x="954" y="637"/>
                  </a:cubicBezTo>
                  <a:cubicBezTo>
                    <a:pt x="1007" y="453"/>
                    <a:pt x="1106" y="281"/>
                    <a:pt x="1241" y="146"/>
                  </a:cubicBezTo>
                  <a:cubicBezTo>
                    <a:pt x="1278" y="105"/>
                    <a:pt x="1327" y="64"/>
                    <a:pt x="1380" y="56"/>
                  </a:cubicBezTo>
                  <a:cubicBezTo>
                    <a:pt x="1386" y="55"/>
                    <a:pt x="1393" y="54"/>
                    <a:pt x="1400" y="54"/>
                  </a:cubicBezTo>
                  <a:close/>
                  <a:moveTo>
                    <a:pt x="418" y="485"/>
                  </a:moveTo>
                  <a:cubicBezTo>
                    <a:pt x="594" y="485"/>
                    <a:pt x="766" y="547"/>
                    <a:pt x="897" y="657"/>
                  </a:cubicBezTo>
                  <a:cubicBezTo>
                    <a:pt x="901" y="661"/>
                    <a:pt x="901" y="665"/>
                    <a:pt x="901" y="665"/>
                  </a:cubicBezTo>
                  <a:cubicBezTo>
                    <a:pt x="739" y="717"/>
                    <a:pt x="565" y="744"/>
                    <a:pt x="392" y="744"/>
                  </a:cubicBezTo>
                  <a:cubicBezTo>
                    <a:pt x="334" y="744"/>
                    <a:pt x="276" y="741"/>
                    <a:pt x="218" y="735"/>
                  </a:cubicBezTo>
                  <a:cubicBezTo>
                    <a:pt x="177" y="731"/>
                    <a:pt x="79" y="715"/>
                    <a:pt x="66" y="649"/>
                  </a:cubicBezTo>
                  <a:cubicBezTo>
                    <a:pt x="58" y="588"/>
                    <a:pt x="140" y="539"/>
                    <a:pt x="189" y="522"/>
                  </a:cubicBezTo>
                  <a:cubicBezTo>
                    <a:pt x="263" y="498"/>
                    <a:pt x="340" y="485"/>
                    <a:pt x="418" y="485"/>
                  </a:cubicBezTo>
                  <a:close/>
                  <a:moveTo>
                    <a:pt x="1396" y="0"/>
                  </a:moveTo>
                  <a:cubicBezTo>
                    <a:pt x="1386" y="0"/>
                    <a:pt x="1377" y="1"/>
                    <a:pt x="1368" y="2"/>
                  </a:cubicBezTo>
                  <a:cubicBezTo>
                    <a:pt x="1302" y="19"/>
                    <a:pt x="1249" y="64"/>
                    <a:pt x="1204" y="109"/>
                  </a:cubicBezTo>
                  <a:cubicBezTo>
                    <a:pt x="1069" y="248"/>
                    <a:pt x="967" y="416"/>
                    <a:pt x="909" y="604"/>
                  </a:cubicBezTo>
                  <a:cubicBezTo>
                    <a:pt x="770" y="493"/>
                    <a:pt x="593" y="434"/>
                    <a:pt x="416" y="434"/>
                  </a:cubicBezTo>
                  <a:cubicBezTo>
                    <a:pt x="333" y="434"/>
                    <a:pt x="251" y="447"/>
                    <a:pt x="173" y="473"/>
                  </a:cubicBezTo>
                  <a:cubicBezTo>
                    <a:pt x="91" y="502"/>
                    <a:pt x="1" y="567"/>
                    <a:pt x="17" y="657"/>
                  </a:cubicBezTo>
                  <a:cubicBezTo>
                    <a:pt x="29" y="727"/>
                    <a:pt x="99" y="772"/>
                    <a:pt x="214" y="784"/>
                  </a:cubicBezTo>
                  <a:cubicBezTo>
                    <a:pt x="275" y="792"/>
                    <a:pt x="332" y="796"/>
                    <a:pt x="394" y="796"/>
                  </a:cubicBezTo>
                  <a:cubicBezTo>
                    <a:pt x="578" y="796"/>
                    <a:pt x="766" y="764"/>
                    <a:pt x="942" y="706"/>
                  </a:cubicBezTo>
                  <a:cubicBezTo>
                    <a:pt x="946" y="706"/>
                    <a:pt x="946" y="706"/>
                    <a:pt x="950" y="702"/>
                  </a:cubicBezTo>
                  <a:cubicBezTo>
                    <a:pt x="953" y="703"/>
                    <a:pt x="955" y="704"/>
                    <a:pt x="957" y="704"/>
                  </a:cubicBezTo>
                  <a:cubicBezTo>
                    <a:pt x="963" y="704"/>
                    <a:pt x="968" y="701"/>
                    <a:pt x="971" y="698"/>
                  </a:cubicBezTo>
                  <a:cubicBezTo>
                    <a:pt x="1147" y="575"/>
                    <a:pt x="1314" y="436"/>
                    <a:pt x="1466" y="281"/>
                  </a:cubicBezTo>
                  <a:cubicBezTo>
                    <a:pt x="1511" y="236"/>
                    <a:pt x="1560" y="174"/>
                    <a:pt x="1544" y="101"/>
                  </a:cubicBezTo>
                  <a:cubicBezTo>
                    <a:pt x="1529" y="36"/>
                    <a:pt x="1462" y="0"/>
                    <a:pt x="1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 flipH="1">
              <a:off x="8417401" y="4376732"/>
              <a:ext cx="362193" cy="227565"/>
            </a:xfrm>
            <a:custGeom>
              <a:rect b="b" l="l" r="r" t="t"/>
              <a:pathLst>
                <a:path extrusionOk="0" h="1119" w="1781">
                  <a:moveTo>
                    <a:pt x="160" y="50"/>
                  </a:moveTo>
                  <a:cubicBezTo>
                    <a:pt x="209" y="50"/>
                    <a:pt x="254" y="87"/>
                    <a:pt x="291" y="124"/>
                  </a:cubicBezTo>
                  <a:cubicBezTo>
                    <a:pt x="491" y="324"/>
                    <a:pt x="577" y="611"/>
                    <a:pt x="651" y="873"/>
                  </a:cubicBezTo>
                  <a:cubicBezTo>
                    <a:pt x="520" y="807"/>
                    <a:pt x="389" y="733"/>
                    <a:pt x="278" y="635"/>
                  </a:cubicBezTo>
                  <a:cubicBezTo>
                    <a:pt x="143" y="517"/>
                    <a:pt x="66" y="369"/>
                    <a:pt x="53" y="226"/>
                  </a:cubicBezTo>
                  <a:cubicBezTo>
                    <a:pt x="53" y="185"/>
                    <a:pt x="58" y="148"/>
                    <a:pt x="66" y="120"/>
                  </a:cubicBezTo>
                  <a:cubicBezTo>
                    <a:pt x="82" y="87"/>
                    <a:pt x="107" y="62"/>
                    <a:pt x="135" y="54"/>
                  </a:cubicBezTo>
                  <a:lnTo>
                    <a:pt x="160" y="54"/>
                  </a:lnTo>
                  <a:lnTo>
                    <a:pt x="160" y="50"/>
                  </a:lnTo>
                  <a:close/>
                  <a:moveTo>
                    <a:pt x="1296" y="649"/>
                  </a:moveTo>
                  <a:cubicBezTo>
                    <a:pt x="1427" y="649"/>
                    <a:pt x="1565" y="693"/>
                    <a:pt x="1653" y="803"/>
                  </a:cubicBezTo>
                  <a:cubicBezTo>
                    <a:pt x="1694" y="852"/>
                    <a:pt x="1719" y="926"/>
                    <a:pt x="1690" y="975"/>
                  </a:cubicBezTo>
                  <a:cubicBezTo>
                    <a:pt x="1670" y="1008"/>
                    <a:pt x="1637" y="1028"/>
                    <a:pt x="1576" y="1044"/>
                  </a:cubicBezTo>
                  <a:cubicBezTo>
                    <a:pt x="1512" y="1061"/>
                    <a:pt x="1443" y="1069"/>
                    <a:pt x="1369" y="1069"/>
                  </a:cubicBezTo>
                  <a:cubicBezTo>
                    <a:pt x="1294" y="1069"/>
                    <a:pt x="1216" y="1061"/>
                    <a:pt x="1134" y="1044"/>
                  </a:cubicBezTo>
                  <a:cubicBezTo>
                    <a:pt x="999" y="1016"/>
                    <a:pt x="864" y="967"/>
                    <a:pt x="733" y="918"/>
                  </a:cubicBezTo>
                  <a:cubicBezTo>
                    <a:pt x="888" y="778"/>
                    <a:pt x="1027" y="697"/>
                    <a:pt x="1167" y="664"/>
                  </a:cubicBezTo>
                  <a:cubicBezTo>
                    <a:pt x="1207" y="654"/>
                    <a:pt x="1251" y="649"/>
                    <a:pt x="1296" y="649"/>
                  </a:cubicBezTo>
                  <a:close/>
                  <a:moveTo>
                    <a:pt x="158" y="1"/>
                  </a:moveTo>
                  <a:cubicBezTo>
                    <a:pt x="146" y="1"/>
                    <a:pt x="134" y="2"/>
                    <a:pt x="123" y="5"/>
                  </a:cubicBezTo>
                  <a:cubicBezTo>
                    <a:pt x="78" y="17"/>
                    <a:pt x="41" y="54"/>
                    <a:pt x="21" y="103"/>
                  </a:cubicBezTo>
                  <a:cubicBezTo>
                    <a:pt x="4" y="136"/>
                    <a:pt x="0" y="181"/>
                    <a:pt x="4" y="230"/>
                  </a:cubicBezTo>
                  <a:cubicBezTo>
                    <a:pt x="13" y="390"/>
                    <a:pt x="98" y="545"/>
                    <a:pt x="242" y="672"/>
                  </a:cubicBezTo>
                  <a:cubicBezTo>
                    <a:pt x="369" y="787"/>
                    <a:pt x="516" y="864"/>
                    <a:pt x="663" y="938"/>
                  </a:cubicBezTo>
                  <a:cubicBezTo>
                    <a:pt x="663" y="942"/>
                    <a:pt x="667" y="942"/>
                    <a:pt x="667" y="946"/>
                  </a:cubicBezTo>
                  <a:cubicBezTo>
                    <a:pt x="671" y="950"/>
                    <a:pt x="680" y="954"/>
                    <a:pt x="684" y="954"/>
                  </a:cubicBezTo>
                  <a:cubicBezTo>
                    <a:pt x="827" y="1008"/>
                    <a:pt x="970" y="1061"/>
                    <a:pt x="1121" y="1094"/>
                  </a:cubicBezTo>
                  <a:cubicBezTo>
                    <a:pt x="1207" y="1110"/>
                    <a:pt x="1289" y="1118"/>
                    <a:pt x="1367" y="1118"/>
                  </a:cubicBezTo>
                  <a:cubicBezTo>
                    <a:pt x="1445" y="1118"/>
                    <a:pt x="1523" y="1110"/>
                    <a:pt x="1588" y="1094"/>
                  </a:cubicBezTo>
                  <a:cubicBezTo>
                    <a:pt x="1637" y="1081"/>
                    <a:pt x="1698" y="1057"/>
                    <a:pt x="1731" y="1004"/>
                  </a:cubicBezTo>
                  <a:cubicBezTo>
                    <a:pt x="1780" y="926"/>
                    <a:pt x="1744" y="832"/>
                    <a:pt x="1694" y="770"/>
                  </a:cubicBezTo>
                  <a:cubicBezTo>
                    <a:pt x="1606" y="660"/>
                    <a:pt x="1457" y="598"/>
                    <a:pt x="1298" y="598"/>
                  </a:cubicBezTo>
                  <a:cubicBezTo>
                    <a:pt x="1250" y="598"/>
                    <a:pt x="1202" y="604"/>
                    <a:pt x="1154" y="615"/>
                  </a:cubicBezTo>
                  <a:cubicBezTo>
                    <a:pt x="1007" y="647"/>
                    <a:pt x="864" y="733"/>
                    <a:pt x="704" y="877"/>
                  </a:cubicBezTo>
                  <a:cubicBezTo>
                    <a:pt x="630" y="615"/>
                    <a:pt x="540" y="304"/>
                    <a:pt x="324" y="87"/>
                  </a:cubicBezTo>
                  <a:cubicBezTo>
                    <a:pt x="267" y="30"/>
                    <a:pt x="210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 flipH="1">
              <a:off x="7622647" y="2791289"/>
              <a:ext cx="244038" cy="508006"/>
            </a:xfrm>
            <a:custGeom>
              <a:rect b="b" l="l" r="r" t="t"/>
              <a:pathLst>
                <a:path extrusionOk="0" h="2498" w="1200">
                  <a:moveTo>
                    <a:pt x="1173" y="0"/>
                  </a:moveTo>
                  <a:cubicBezTo>
                    <a:pt x="1171" y="0"/>
                    <a:pt x="1169" y="1"/>
                    <a:pt x="1167" y="1"/>
                  </a:cubicBezTo>
                  <a:lnTo>
                    <a:pt x="463" y="132"/>
                  </a:lnTo>
                  <a:cubicBezTo>
                    <a:pt x="451" y="136"/>
                    <a:pt x="442" y="145"/>
                    <a:pt x="442" y="157"/>
                  </a:cubicBezTo>
                  <a:cubicBezTo>
                    <a:pt x="328" y="934"/>
                    <a:pt x="4" y="2453"/>
                    <a:pt x="0" y="2465"/>
                  </a:cubicBezTo>
                  <a:cubicBezTo>
                    <a:pt x="0" y="2481"/>
                    <a:pt x="9" y="2493"/>
                    <a:pt x="21" y="2498"/>
                  </a:cubicBezTo>
                  <a:lnTo>
                    <a:pt x="25" y="2498"/>
                  </a:lnTo>
                  <a:cubicBezTo>
                    <a:pt x="37" y="2498"/>
                    <a:pt x="49" y="2489"/>
                    <a:pt x="49" y="2477"/>
                  </a:cubicBezTo>
                  <a:cubicBezTo>
                    <a:pt x="54" y="2461"/>
                    <a:pt x="373" y="967"/>
                    <a:pt x="487" y="181"/>
                  </a:cubicBezTo>
                  <a:lnTo>
                    <a:pt x="1175" y="50"/>
                  </a:lnTo>
                  <a:cubicBezTo>
                    <a:pt x="1191" y="46"/>
                    <a:pt x="1199" y="34"/>
                    <a:pt x="1195" y="22"/>
                  </a:cubicBezTo>
                  <a:cubicBezTo>
                    <a:pt x="1195" y="8"/>
                    <a:pt x="1184" y="0"/>
                    <a:pt x="1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 flipH="1">
              <a:off x="8127809" y="2716653"/>
              <a:ext cx="572879" cy="1538049"/>
            </a:xfrm>
            <a:custGeom>
              <a:rect b="b" l="l" r="r" t="t"/>
              <a:pathLst>
                <a:path extrusionOk="0" h="7563" w="2817">
                  <a:moveTo>
                    <a:pt x="2792" y="0"/>
                  </a:moveTo>
                  <a:cubicBezTo>
                    <a:pt x="2780" y="0"/>
                    <a:pt x="2767" y="8"/>
                    <a:pt x="2767" y="25"/>
                  </a:cubicBezTo>
                  <a:cubicBezTo>
                    <a:pt x="2767" y="57"/>
                    <a:pt x="2681" y="3106"/>
                    <a:pt x="2538" y="3871"/>
                  </a:cubicBezTo>
                  <a:cubicBezTo>
                    <a:pt x="2391" y="4636"/>
                    <a:pt x="34" y="7493"/>
                    <a:pt x="9" y="7521"/>
                  </a:cubicBezTo>
                  <a:cubicBezTo>
                    <a:pt x="1" y="7534"/>
                    <a:pt x="1" y="7550"/>
                    <a:pt x="13" y="7558"/>
                  </a:cubicBezTo>
                  <a:cubicBezTo>
                    <a:pt x="17" y="7562"/>
                    <a:pt x="21" y="7562"/>
                    <a:pt x="30" y="7562"/>
                  </a:cubicBezTo>
                  <a:cubicBezTo>
                    <a:pt x="34" y="7562"/>
                    <a:pt x="42" y="7558"/>
                    <a:pt x="46" y="7554"/>
                  </a:cubicBezTo>
                  <a:cubicBezTo>
                    <a:pt x="144" y="7436"/>
                    <a:pt x="2440" y="4657"/>
                    <a:pt x="2587" y="3884"/>
                  </a:cubicBezTo>
                  <a:cubicBezTo>
                    <a:pt x="2735" y="3110"/>
                    <a:pt x="2816" y="57"/>
                    <a:pt x="2816" y="25"/>
                  </a:cubicBezTo>
                  <a:cubicBezTo>
                    <a:pt x="2816" y="12"/>
                    <a:pt x="2808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 flipH="1">
              <a:off x="7747515" y="801350"/>
              <a:ext cx="565355" cy="598096"/>
            </a:xfrm>
            <a:custGeom>
              <a:rect b="b" l="l" r="r" t="t"/>
              <a:pathLst>
                <a:path extrusionOk="0" h="2941" w="2780">
                  <a:moveTo>
                    <a:pt x="1365" y="0"/>
                  </a:moveTo>
                  <a:cubicBezTo>
                    <a:pt x="1077" y="0"/>
                    <a:pt x="795" y="157"/>
                    <a:pt x="684" y="436"/>
                  </a:cubicBezTo>
                  <a:cubicBezTo>
                    <a:pt x="635" y="571"/>
                    <a:pt x="623" y="714"/>
                    <a:pt x="639" y="853"/>
                  </a:cubicBezTo>
                  <a:cubicBezTo>
                    <a:pt x="287" y="955"/>
                    <a:pt x="17" y="1275"/>
                    <a:pt x="5" y="1651"/>
                  </a:cubicBezTo>
                  <a:cubicBezTo>
                    <a:pt x="1" y="1864"/>
                    <a:pt x="75" y="2073"/>
                    <a:pt x="230" y="2216"/>
                  </a:cubicBezTo>
                  <a:cubicBezTo>
                    <a:pt x="300" y="2285"/>
                    <a:pt x="386" y="2330"/>
                    <a:pt x="476" y="2355"/>
                  </a:cubicBezTo>
                  <a:cubicBezTo>
                    <a:pt x="488" y="2502"/>
                    <a:pt x="557" y="2645"/>
                    <a:pt x="664" y="2748"/>
                  </a:cubicBezTo>
                  <a:cubicBezTo>
                    <a:pt x="802" y="2882"/>
                    <a:pt x="991" y="2941"/>
                    <a:pt x="1179" y="2941"/>
                  </a:cubicBezTo>
                  <a:cubicBezTo>
                    <a:pt x="1191" y="2941"/>
                    <a:pt x="1204" y="2941"/>
                    <a:pt x="1216" y="2940"/>
                  </a:cubicBezTo>
                  <a:cubicBezTo>
                    <a:pt x="1511" y="2932"/>
                    <a:pt x="1769" y="2760"/>
                    <a:pt x="1916" y="2519"/>
                  </a:cubicBezTo>
                  <a:cubicBezTo>
                    <a:pt x="2000" y="2565"/>
                    <a:pt x="2094" y="2589"/>
                    <a:pt x="2187" y="2589"/>
                  </a:cubicBezTo>
                  <a:cubicBezTo>
                    <a:pt x="2227" y="2589"/>
                    <a:pt x="2266" y="2584"/>
                    <a:pt x="2305" y="2576"/>
                  </a:cubicBezTo>
                  <a:cubicBezTo>
                    <a:pt x="2489" y="2531"/>
                    <a:pt x="2649" y="2404"/>
                    <a:pt x="2714" y="2228"/>
                  </a:cubicBezTo>
                  <a:cubicBezTo>
                    <a:pt x="2780" y="2056"/>
                    <a:pt x="2771" y="1856"/>
                    <a:pt x="2685" y="1692"/>
                  </a:cubicBezTo>
                  <a:cubicBezTo>
                    <a:pt x="2640" y="1598"/>
                    <a:pt x="2575" y="1520"/>
                    <a:pt x="2501" y="1451"/>
                  </a:cubicBezTo>
                  <a:cubicBezTo>
                    <a:pt x="2612" y="1307"/>
                    <a:pt x="2649" y="1115"/>
                    <a:pt x="2583" y="935"/>
                  </a:cubicBezTo>
                  <a:cubicBezTo>
                    <a:pt x="2518" y="759"/>
                    <a:pt x="2362" y="636"/>
                    <a:pt x="2186" y="595"/>
                  </a:cubicBezTo>
                  <a:cubicBezTo>
                    <a:pt x="2063" y="309"/>
                    <a:pt x="1810" y="59"/>
                    <a:pt x="1491" y="10"/>
                  </a:cubicBezTo>
                  <a:cubicBezTo>
                    <a:pt x="1449" y="3"/>
                    <a:pt x="1407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 flipH="1">
              <a:off x="7565299" y="872325"/>
              <a:ext cx="504549" cy="467129"/>
            </a:xfrm>
            <a:custGeom>
              <a:rect b="b" l="l" r="r" t="t"/>
              <a:pathLst>
                <a:path extrusionOk="0" h="2297" w="2481">
                  <a:moveTo>
                    <a:pt x="1147" y="1"/>
                  </a:moveTo>
                  <a:cubicBezTo>
                    <a:pt x="512" y="1"/>
                    <a:pt x="1" y="512"/>
                    <a:pt x="1" y="1147"/>
                  </a:cubicBezTo>
                  <a:cubicBezTo>
                    <a:pt x="1" y="1781"/>
                    <a:pt x="512" y="2296"/>
                    <a:pt x="1147" y="2296"/>
                  </a:cubicBezTo>
                  <a:cubicBezTo>
                    <a:pt x="1781" y="2296"/>
                    <a:pt x="2481" y="1384"/>
                    <a:pt x="2481" y="750"/>
                  </a:cubicBezTo>
                  <a:cubicBezTo>
                    <a:pt x="2481" y="115"/>
                    <a:pt x="1781" y="1"/>
                    <a:pt x="1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 flipH="1">
              <a:off x="7625902" y="1024646"/>
              <a:ext cx="456351" cy="525495"/>
            </a:xfrm>
            <a:custGeom>
              <a:rect b="b" l="l" r="r" t="t"/>
              <a:pathLst>
                <a:path extrusionOk="0" h="2584" w="2244">
                  <a:moveTo>
                    <a:pt x="958" y="1"/>
                  </a:moveTo>
                  <a:lnTo>
                    <a:pt x="868" y="156"/>
                  </a:lnTo>
                  <a:lnTo>
                    <a:pt x="659" y="529"/>
                  </a:lnTo>
                  <a:lnTo>
                    <a:pt x="655" y="529"/>
                  </a:lnTo>
                  <a:cubicBezTo>
                    <a:pt x="586" y="459"/>
                    <a:pt x="500" y="418"/>
                    <a:pt x="406" y="410"/>
                  </a:cubicBezTo>
                  <a:cubicBezTo>
                    <a:pt x="394" y="409"/>
                    <a:pt x="382" y="408"/>
                    <a:pt x="371" y="408"/>
                  </a:cubicBezTo>
                  <a:cubicBezTo>
                    <a:pt x="334" y="408"/>
                    <a:pt x="297" y="414"/>
                    <a:pt x="262" y="426"/>
                  </a:cubicBezTo>
                  <a:cubicBezTo>
                    <a:pt x="50" y="492"/>
                    <a:pt x="0" y="733"/>
                    <a:pt x="74" y="958"/>
                  </a:cubicBezTo>
                  <a:cubicBezTo>
                    <a:pt x="131" y="1144"/>
                    <a:pt x="248" y="1265"/>
                    <a:pt x="408" y="1265"/>
                  </a:cubicBezTo>
                  <a:cubicBezTo>
                    <a:pt x="431" y="1265"/>
                    <a:pt x="455" y="1262"/>
                    <a:pt x="479" y="1257"/>
                  </a:cubicBezTo>
                  <a:lnTo>
                    <a:pt x="479" y="1257"/>
                  </a:lnTo>
                  <a:lnTo>
                    <a:pt x="451" y="2239"/>
                  </a:lnTo>
                  <a:lnTo>
                    <a:pt x="663" y="2415"/>
                  </a:lnTo>
                  <a:cubicBezTo>
                    <a:pt x="799" y="2529"/>
                    <a:pt x="963" y="2583"/>
                    <a:pt x="1125" y="2583"/>
                  </a:cubicBezTo>
                  <a:cubicBezTo>
                    <a:pt x="1366" y="2583"/>
                    <a:pt x="1603" y="2464"/>
                    <a:pt x="1740" y="2239"/>
                  </a:cubicBezTo>
                  <a:lnTo>
                    <a:pt x="1674" y="1891"/>
                  </a:lnTo>
                  <a:lnTo>
                    <a:pt x="1830" y="1768"/>
                  </a:lnTo>
                  <a:cubicBezTo>
                    <a:pt x="2092" y="1560"/>
                    <a:pt x="2243" y="1245"/>
                    <a:pt x="2243" y="909"/>
                  </a:cubicBezTo>
                  <a:lnTo>
                    <a:pt x="2243" y="377"/>
                  </a:lnTo>
                  <a:cubicBezTo>
                    <a:pt x="2103" y="411"/>
                    <a:pt x="1975" y="425"/>
                    <a:pt x="1859" y="425"/>
                  </a:cubicBezTo>
                  <a:cubicBezTo>
                    <a:pt x="1553" y="425"/>
                    <a:pt x="1332" y="325"/>
                    <a:pt x="1183" y="222"/>
                  </a:cubicBezTo>
                  <a:cubicBezTo>
                    <a:pt x="1032" y="111"/>
                    <a:pt x="958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 flipH="1">
              <a:off x="7646847" y="1156224"/>
              <a:ext cx="44334" cy="48401"/>
            </a:xfrm>
            <a:custGeom>
              <a:rect b="b" l="l" r="r" t="t"/>
              <a:pathLst>
                <a:path extrusionOk="0" h="238" w="218">
                  <a:moveTo>
                    <a:pt x="111" y="0"/>
                  </a:moveTo>
                  <a:cubicBezTo>
                    <a:pt x="50" y="0"/>
                    <a:pt x="1" y="53"/>
                    <a:pt x="1" y="119"/>
                  </a:cubicBezTo>
                  <a:cubicBezTo>
                    <a:pt x="1" y="184"/>
                    <a:pt x="50" y="238"/>
                    <a:pt x="111" y="238"/>
                  </a:cubicBezTo>
                  <a:cubicBezTo>
                    <a:pt x="169" y="238"/>
                    <a:pt x="218" y="184"/>
                    <a:pt x="218" y="119"/>
                  </a:cubicBezTo>
                  <a:cubicBezTo>
                    <a:pt x="218" y="53"/>
                    <a:pt x="169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 flipH="1">
              <a:off x="7780865" y="1156224"/>
              <a:ext cx="44334" cy="48401"/>
            </a:xfrm>
            <a:custGeom>
              <a:rect b="b" l="l" r="r" t="t"/>
              <a:pathLst>
                <a:path extrusionOk="0" h="238" w="218">
                  <a:moveTo>
                    <a:pt x="107" y="0"/>
                  </a:moveTo>
                  <a:cubicBezTo>
                    <a:pt x="50" y="0"/>
                    <a:pt x="1" y="53"/>
                    <a:pt x="1" y="119"/>
                  </a:cubicBezTo>
                  <a:cubicBezTo>
                    <a:pt x="1" y="184"/>
                    <a:pt x="50" y="238"/>
                    <a:pt x="107" y="238"/>
                  </a:cubicBezTo>
                  <a:cubicBezTo>
                    <a:pt x="169" y="238"/>
                    <a:pt x="218" y="184"/>
                    <a:pt x="218" y="119"/>
                  </a:cubicBezTo>
                  <a:cubicBezTo>
                    <a:pt x="218" y="53"/>
                    <a:pt x="169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 flipH="1">
              <a:off x="7634238" y="1120838"/>
              <a:ext cx="57756" cy="23997"/>
            </a:xfrm>
            <a:custGeom>
              <a:rect b="b" l="l" r="r" t="t"/>
              <a:pathLst>
                <a:path extrusionOk="0" h="118" w="284">
                  <a:moveTo>
                    <a:pt x="107" y="1"/>
                  </a:moveTo>
                  <a:cubicBezTo>
                    <a:pt x="80" y="1"/>
                    <a:pt x="52" y="5"/>
                    <a:pt x="25" y="15"/>
                  </a:cubicBezTo>
                  <a:lnTo>
                    <a:pt x="25" y="10"/>
                  </a:lnTo>
                  <a:cubicBezTo>
                    <a:pt x="5" y="19"/>
                    <a:pt x="1" y="39"/>
                    <a:pt x="9" y="56"/>
                  </a:cubicBezTo>
                  <a:cubicBezTo>
                    <a:pt x="12" y="68"/>
                    <a:pt x="25" y="73"/>
                    <a:pt x="38" y="73"/>
                  </a:cubicBezTo>
                  <a:cubicBezTo>
                    <a:pt x="42" y="73"/>
                    <a:pt x="46" y="73"/>
                    <a:pt x="50" y="72"/>
                  </a:cubicBezTo>
                  <a:lnTo>
                    <a:pt x="58" y="72"/>
                  </a:lnTo>
                  <a:cubicBezTo>
                    <a:pt x="62" y="68"/>
                    <a:pt x="66" y="68"/>
                    <a:pt x="70" y="68"/>
                  </a:cubicBezTo>
                  <a:cubicBezTo>
                    <a:pt x="83" y="68"/>
                    <a:pt x="91" y="68"/>
                    <a:pt x="99" y="64"/>
                  </a:cubicBezTo>
                  <a:lnTo>
                    <a:pt x="103" y="64"/>
                  </a:lnTo>
                  <a:cubicBezTo>
                    <a:pt x="107" y="64"/>
                    <a:pt x="115" y="68"/>
                    <a:pt x="119" y="68"/>
                  </a:cubicBezTo>
                  <a:lnTo>
                    <a:pt x="144" y="68"/>
                  </a:lnTo>
                  <a:cubicBezTo>
                    <a:pt x="144" y="72"/>
                    <a:pt x="148" y="72"/>
                    <a:pt x="148" y="72"/>
                  </a:cubicBezTo>
                  <a:lnTo>
                    <a:pt x="152" y="72"/>
                  </a:lnTo>
                  <a:cubicBezTo>
                    <a:pt x="156" y="72"/>
                    <a:pt x="160" y="72"/>
                    <a:pt x="164" y="76"/>
                  </a:cubicBezTo>
                  <a:cubicBezTo>
                    <a:pt x="173" y="76"/>
                    <a:pt x="181" y="80"/>
                    <a:pt x="189" y="84"/>
                  </a:cubicBezTo>
                  <a:cubicBezTo>
                    <a:pt x="189" y="84"/>
                    <a:pt x="193" y="88"/>
                    <a:pt x="193" y="88"/>
                  </a:cubicBezTo>
                  <a:cubicBezTo>
                    <a:pt x="197" y="92"/>
                    <a:pt x="201" y="92"/>
                    <a:pt x="205" y="96"/>
                  </a:cubicBezTo>
                  <a:cubicBezTo>
                    <a:pt x="214" y="101"/>
                    <a:pt x="218" y="105"/>
                    <a:pt x="226" y="109"/>
                  </a:cubicBezTo>
                  <a:cubicBezTo>
                    <a:pt x="232" y="115"/>
                    <a:pt x="240" y="118"/>
                    <a:pt x="246" y="118"/>
                  </a:cubicBezTo>
                  <a:cubicBezTo>
                    <a:pt x="257" y="118"/>
                    <a:pt x="266" y="112"/>
                    <a:pt x="271" y="105"/>
                  </a:cubicBezTo>
                  <a:cubicBezTo>
                    <a:pt x="283" y="88"/>
                    <a:pt x="279" y="68"/>
                    <a:pt x="267" y="56"/>
                  </a:cubicBezTo>
                  <a:cubicBezTo>
                    <a:pt x="220" y="20"/>
                    <a:pt x="164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 flipH="1">
              <a:off x="7780051" y="1120838"/>
              <a:ext cx="57552" cy="24200"/>
            </a:xfrm>
            <a:custGeom>
              <a:rect b="b" l="l" r="r" t="t"/>
              <a:pathLst>
                <a:path extrusionOk="0" h="119" w="283">
                  <a:moveTo>
                    <a:pt x="178" y="1"/>
                  </a:moveTo>
                  <a:cubicBezTo>
                    <a:pt x="121" y="1"/>
                    <a:pt x="64" y="21"/>
                    <a:pt x="17" y="60"/>
                  </a:cubicBezTo>
                  <a:cubicBezTo>
                    <a:pt x="5" y="68"/>
                    <a:pt x="1" y="88"/>
                    <a:pt x="13" y="105"/>
                  </a:cubicBezTo>
                  <a:cubicBezTo>
                    <a:pt x="18" y="113"/>
                    <a:pt x="29" y="119"/>
                    <a:pt x="40" y="119"/>
                  </a:cubicBezTo>
                  <a:cubicBezTo>
                    <a:pt x="46" y="119"/>
                    <a:pt x="52" y="117"/>
                    <a:pt x="58" y="113"/>
                  </a:cubicBezTo>
                  <a:cubicBezTo>
                    <a:pt x="66" y="105"/>
                    <a:pt x="70" y="101"/>
                    <a:pt x="78" y="96"/>
                  </a:cubicBezTo>
                  <a:cubicBezTo>
                    <a:pt x="82" y="92"/>
                    <a:pt x="87" y="92"/>
                    <a:pt x="91" y="88"/>
                  </a:cubicBezTo>
                  <a:lnTo>
                    <a:pt x="95" y="88"/>
                  </a:lnTo>
                  <a:cubicBezTo>
                    <a:pt x="103" y="84"/>
                    <a:pt x="111" y="80"/>
                    <a:pt x="119" y="76"/>
                  </a:cubicBezTo>
                  <a:cubicBezTo>
                    <a:pt x="123" y="76"/>
                    <a:pt x="127" y="76"/>
                    <a:pt x="132" y="72"/>
                  </a:cubicBezTo>
                  <a:lnTo>
                    <a:pt x="140" y="72"/>
                  </a:lnTo>
                  <a:cubicBezTo>
                    <a:pt x="148" y="68"/>
                    <a:pt x="156" y="68"/>
                    <a:pt x="164" y="68"/>
                  </a:cubicBezTo>
                  <a:lnTo>
                    <a:pt x="213" y="68"/>
                  </a:lnTo>
                  <a:cubicBezTo>
                    <a:pt x="217" y="72"/>
                    <a:pt x="222" y="72"/>
                    <a:pt x="226" y="72"/>
                  </a:cubicBezTo>
                  <a:lnTo>
                    <a:pt x="234" y="72"/>
                  </a:lnTo>
                  <a:cubicBezTo>
                    <a:pt x="239" y="74"/>
                    <a:pt x="245" y="76"/>
                    <a:pt x="250" y="76"/>
                  </a:cubicBezTo>
                  <a:cubicBezTo>
                    <a:pt x="262" y="76"/>
                    <a:pt x="272" y="69"/>
                    <a:pt x="275" y="56"/>
                  </a:cubicBezTo>
                  <a:lnTo>
                    <a:pt x="275" y="60"/>
                  </a:lnTo>
                  <a:cubicBezTo>
                    <a:pt x="283" y="43"/>
                    <a:pt x="279" y="19"/>
                    <a:pt x="258" y="15"/>
                  </a:cubicBezTo>
                  <a:cubicBezTo>
                    <a:pt x="232" y="5"/>
                    <a:pt x="205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 flipH="1">
              <a:off x="7734091" y="1369962"/>
              <a:ext cx="146830" cy="61823"/>
            </a:xfrm>
            <a:custGeom>
              <a:rect b="b" l="l" r="r" t="t"/>
              <a:pathLst>
                <a:path extrusionOk="0" h="304" w="722">
                  <a:moveTo>
                    <a:pt x="38" y="1"/>
                  </a:moveTo>
                  <a:lnTo>
                    <a:pt x="1" y="42"/>
                  </a:lnTo>
                  <a:cubicBezTo>
                    <a:pt x="29" y="66"/>
                    <a:pt x="295" y="304"/>
                    <a:pt x="455" y="304"/>
                  </a:cubicBezTo>
                  <a:lnTo>
                    <a:pt x="471" y="304"/>
                  </a:lnTo>
                  <a:cubicBezTo>
                    <a:pt x="631" y="287"/>
                    <a:pt x="717" y="201"/>
                    <a:pt x="721" y="197"/>
                  </a:cubicBezTo>
                  <a:lnTo>
                    <a:pt x="688" y="160"/>
                  </a:lnTo>
                  <a:cubicBezTo>
                    <a:pt x="688" y="160"/>
                    <a:pt x="606" y="238"/>
                    <a:pt x="467" y="255"/>
                  </a:cubicBezTo>
                  <a:cubicBezTo>
                    <a:pt x="464" y="255"/>
                    <a:pt x="460" y="255"/>
                    <a:pt x="456" y="255"/>
                  </a:cubicBezTo>
                  <a:cubicBezTo>
                    <a:pt x="338" y="255"/>
                    <a:pt x="113" y="76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 flipH="1">
              <a:off x="7684266" y="1176154"/>
              <a:ext cx="55112" cy="111647"/>
            </a:xfrm>
            <a:custGeom>
              <a:rect b="b" l="l" r="r" t="t"/>
              <a:pathLst>
                <a:path extrusionOk="0" h="549" w="271">
                  <a:moveTo>
                    <a:pt x="156" y="0"/>
                  </a:moveTo>
                  <a:lnTo>
                    <a:pt x="103" y="9"/>
                  </a:lnTo>
                  <a:cubicBezTo>
                    <a:pt x="127" y="168"/>
                    <a:pt x="160" y="324"/>
                    <a:pt x="201" y="479"/>
                  </a:cubicBezTo>
                  <a:lnTo>
                    <a:pt x="13" y="434"/>
                  </a:lnTo>
                  <a:lnTo>
                    <a:pt x="0" y="483"/>
                  </a:lnTo>
                  <a:lnTo>
                    <a:pt x="271" y="549"/>
                  </a:lnTo>
                  <a:lnTo>
                    <a:pt x="271" y="549"/>
                  </a:lnTo>
                  <a:lnTo>
                    <a:pt x="262" y="508"/>
                  </a:lnTo>
                  <a:cubicBezTo>
                    <a:pt x="213" y="344"/>
                    <a:pt x="176" y="172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 flipH="1">
              <a:off x="7768256" y="1265228"/>
              <a:ext cx="54298" cy="45147"/>
            </a:xfrm>
            <a:custGeom>
              <a:rect b="b" l="l" r="r" t="t"/>
              <a:pathLst>
                <a:path extrusionOk="0" h="222" w="267">
                  <a:moveTo>
                    <a:pt x="49" y="0"/>
                  </a:moveTo>
                  <a:lnTo>
                    <a:pt x="0" y="21"/>
                  </a:lnTo>
                  <a:cubicBezTo>
                    <a:pt x="49" y="123"/>
                    <a:pt x="148" y="197"/>
                    <a:pt x="258" y="221"/>
                  </a:cubicBezTo>
                  <a:lnTo>
                    <a:pt x="266" y="172"/>
                  </a:lnTo>
                  <a:cubicBezTo>
                    <a:pt x="176" y="152"/>
                    <a:pt x="90" y="86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 flipH="1">
              <a:off x="7983010" y="1141582"/>
              <a:ext cx="67721" cy="121206"/>
            </a:xfrm>
            <a:custGeom>
              <a:rect b="b" l="l" r="r" t="t"/>
              <a:pathLst>
                <a:path extrusionOk="0" h="596" w="333">
                  <a:moveTo>
                    <a:pt x="155" y="1"/>
                  </a:moveTo>
                  <a:cubicBezTo>
                    <a:pt x="113" y="1"/>
                    <a:pt x="70" y="20"/>
                    <a:pt x="42" y="52"/>
                  </a:cubicBezTo>
                  <a:cubicBezTo>
                    <a:pt x="9" y="89"/>
                    <a:pt x="1" y="142"/>
                    <a:pt x="17" y="187"/>
                  </a:cubicBezTo>
                  <a:lnTo>
                    <a:pt x="62" y="174"/>
                  </a:lnTo>
                  <a:cubicBezTo>
                    <a:pt x="54" y="142"/>
                    <a:pt x="62" y="109"/>
                    <a:pt x="83" y="84"/>
                  </a:cubicBezTo>
                  <a:cubicBezTo>
                    <a:pt x="101" y="63"/>
                    <a:pt x="128" y="51"/>
                    <a:pt x="156" y="51"/>
                  </a:cubicBezTo>
                  <a:cubicBezTo>
                    <a:pt x="160" y="51"/>
                    <a:pt x="165" y="51"/>
                    <a:pt x="169" y="52"/>
                  </a:cubicBezTo>
                  <a:cubicBezTo>
                    <a:pt x="214" y="60"/>
                    <a:pt x="247" y="105"/>
                    <a:pt x="263" y="142"/>
                  </a:cubicBezTo>
                  <a:cubicBezTo>
                    <a:pt x="279" y="183"/>
                    <a:pt x="279" y="228"/>
                    <a:pt x="283" y="273"/>
                  </a:cubicBezTo>
                  <a:cubicBezTo>
                    <a:pt x="218" y="285"/>
                    <a:pt x="165" y="334"/>
                    <a:pt x="144" y="395"/>
                  </a:cubicBezTo>
                  <a:cubicBezTo>
                    <a:pt x="120" y="465"/>
                    <a:pt x="140" y="543"/>
                    <a:pt x="189" y="596"/>
                  </a:cubicBezTo>
                  <a:lnTo>
                    <a:pt x="226" y="559"/>
                  </a:lnTo>
                  <a:cubicBezTo>
                    <a:pt x="189" y="522"/>
                    <a:pt x="173" y="461"/>
                    <a:pt x="193" y="412"/>
                  </a:cubicBezTo>
                  <a:cubicBezTo>
                    <a:pt x="210" y="363"/>
                    <a:pt x="259" y="322"/>
                    <a:pt x="312" y="318"/>
                  </a:cubicBezTo>
                  <a:lnTo>
                    <a:pt x="332" y="318"/>
                  </a:lnTo>
                  <a:lnTo>
                    <a:pt x="332" y="293"/>
                  </a:lnTo>
                  <a:cubicBezTo>
                    <a:pt x="332" y="240"/>
                    <a:pt x="332" y="179"/>
                    <a:pt x="308" y="125"/>
                  </a:cubicBezTo>
                  <a:cubicBezTo>
                    <a:pt x="283" y="60"/>
                    <a:pt x="234" y="15"/>
                    <a:pt x="177" y="3"/>
                  </a:cubicBezTo>
                  <a:cubicBezTo>
                    <a:pt x="170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 flipH="1">
              <a:off x="6938529" y="1399247"/>
              <a:ext cx="1375154" cy="1589704"/>
            </a:xfrm>
            <a:custGeom>
              <a:rect b="b" l="l" r="r" t="t"/>
              <a:pathLst>
                <a:path extrusionOk="0" h="7817" w="6762">
                  <a:moveTo>
                    <a:pt x="3385" y="299"/>
                  </a:moveTo>
                  <a:lnTo>
                    <a:pt x="6467" y="1486"/>
                  </a:lnTo>
                  <a:cubicBezTo>
                    <a:pt x="6471" y="1490"/>
                    <a:pt x="6475" y="1494"/>
                    <a:pt x="6475" y="1502"/>
                  </a:cubicBezTo>
                  <a:lnTo>
                    <a:pt x="6475" y="3151"/>
                  </a:lnTo>
                  <a:lnTo>
                    <a:pt x="6479" y="3151"/>
                  </a:lnTo>
                  <a:cubicBezTo>
                    <a:pt x="6479" y="4637"/>
                    <a:pt x="5652" y="6048"/>
                    <a:pt x="4273" y="6924"/>
                  </a:cubicBezTo>
                  <a:lnTo>
                    <a:pt x="3389" y="7481"/>
                  </a:lnTo>
                  <a:cubicBezTo>
                    <a:pt x="3385" y="7485"/>
                    <a:pt x="3385" y="7485"/>
                    <a:pt x="3381" y="7485"/>
                  </a:cubicBezTo>
                  <a:cubicBezTo>
                    <a:pt x="3377" y="7485"/>
                    <a:pt x="3373" y="7485"/>
                    <a:pt x="3373" y="7481"/>
                  </a:cubicBezTo>
                  <a:lnTo>
                    <a:pt x="2489" y="6924"/>
                  </a:lnTo>
                  <a:cubicBezTo>
                    <a:pt x="1106" y="6048"/>
                    <a:pt x="283" y="4637"/>
                    <a:pt x="283" y="3151"/>
                  </a:cubicBezTo>
                  <a:lnTo>
                    <a:pt x="283" y="1502"/>
                  </a:lnTo>
                  <a:cubicBezTo>
                    <a:pt x="283" y="1494"/>
                    <a:pt x="287" y="1490"/>
                    <a:pt x="295" y="1486"/>
                  </a:cubicBezTo>
                  <a:lnTo>
                    <a:pt x="3373" y="299"/>
                  </a:lnTo>
                  <a:close/>
                  <a:moveTo>
                    <a:pt x="3381" y="0"/>
                  </a:moveTo>
                  <a:lnTo>
                    <a:pt x="1" y="1306"/>
                  </a:lnTo>
                  <a:lnTo>
                    <a:pt x="1" y="3151"/>
                  </a:lnTo>
                  <a:cubicBezTo>
                    <a:pt x="1" y="4731"/>
                    <a:pt x="872" y="6228"/>
                    <a:pt x="2333" y="7149"/>
                  </a:cubicBezTo>
                  <a:lnTo>
                    <a:pt x="3381" y="7816"/>
                  </a:lnTo>
                  <a:lnTo>
                    <a:pt x="4429" y="7149"/>
                  </a:lnTo>
                  <a:cubicBezTo>
                    <a:pt x="5890" y="6224"/>
                    <a:pt x="6761" y="4731"/>
                    <a:pt x="6761" y="3151"/>
                  </a:cubicBezTo>
                  <a:lnTo>
                    <a:pt x="6761" y="1306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 flipH="1">
              <a:off x="6996081" y="1459850"/>
              <a:ext cx="1260050" cy="1461584"/>
            </a:xfrm>
            <a:custGeom>
              <a:rect b="b" l="l" r="r" t="t"/>
              <a:pathLst>
                <a:path extrusionOk="0" h="7187" w="6196">
                  <a:moveTo>
                    <a:pt x="3090" y="1"/>
                  </a:moveTo>
                  <a:lnTo>
                    <a:pt x="12" y="1188"/>
                  </a:lnTo>
                  <a:cubicBezTo>
                    <a:pt x="4" y="1192"/>
                    <a:pt x="0" y="1196"/>
                    <a:pt x="0" y="1204"/>
                  </a:cubicBezTo>
                  <a:lnTo>
                    <a:pt x="0" y="2853"/>
                  </a:lnTo>
                  <a:cubicBezTo>
                    <a:pt x="0" y="4339"/>
                    <a:pt x="827" y="5750"/>
                    <a:pt x="2206" y="6626"/>
                  </a:cubicBezTo>
                  <a:lnTo>
                    <a:pt x="3090" y="7183"/>
                  </a:lnTo>
                  <a:cubicBezTo>
                    <a:pt x="3090" y="7187"/>
                    <a:pt x="3094" y="7187"/>
                    <a:pt x="3098" y="7187"/>
                  </a:cubicBezTo>
                  <a:cubicBezTo>
                    <a:pt x="3102" y="7187"/>
                    <a:pt x="3106" y="7187"/>
                    <a:pt x="3106" y="7183"/>
                  </a:cubicBezTo>
                  <a:lnTo>
                    <a:pt x="3990" y="6626"/>
                  </a:lnTo>
                  <a:cubicBezTo>
                    <a:pt x="5369" y="5750"/>
                    <a:pt x="6196" y="4339"/>
                    <a:pt x="6196" y="2853"/>
                  </a:cubicBezTo>
                  <a:lnTo>
                    <a:pt x="6196" y="1204"/>
                  </a:lnTo>
                  <a:cubicBezTo>
                    <a:pt x="6196" y="1196"/>
                    <a:pt x="6192" y="1192"/>
                    <a:pt x="6184" y="1188"/>
                  </a:cubicBezTo>
                  <a:lnTo>
                    <a:pt x="3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7275524" y="1810924"/>
              <a:ext cx="775202" cy="628904"/>
            </a:xfrm>
            <a:custGeom>
              <a:rect b="b" l="l" r="r" t="t"/>
              <a:pathLst>
                <a:path extrusionOk="0" h="2162" w="2665">
                  <a:moveTo>
                    <a:pt x="2206" y="0"/>
                  </a:moveTo>
                  <a:lnTo>
                    <a:pt x="962" y="1244"/>
                  </a:lnTo>
                  <a:lnTo>
                    <a:pt x="459" y="741"/>
                  </a:lnTo>
                  <a:lnTo>
                    <a:pt x="1" y="1204"/>
                  </a:lnTo>
                  <a:lnTo>
                    <a:pt x="962" y="2161"/>
                  </a:lnTo>
                  <a:lnTo>
                    <a:pt x="2665" y="459"/>
                  </a:lnTo>
                  <a:lnTo>
                    <a:pt x="22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 flipH="1">
              <a:off x="7833131" y="1489541"/>
              <a:ext cx="486246" cy="1369460"/>
            </a:xfrm>
            <a:custGeom>
              <a:rect b="b" l="l" r="r" t="t"/>
              <a:pathLst>
                <a:path extrusionOk="0" h="6734" w="2391">
                  <a:moveTo>
                    <a:pt x="2192" y="1"/>
                  </a:moveTo>
                  <a:cubicBezTo>
                    <a:pt x="2189" y="1"/>
                    <a:pt x="2185" y="1"/>
                    <a:pt x="2181" y="2"/>
                  </a:cubicBezTo>
                  <a:lnTo>
                    <a:pt x="17" y="837"/>
                  </a:lnTo>
                  <a:cubicBezTo>
                    <a:pt x="8" y="841"/>
                    <a:pt x="0" y="849"/>
                    <a:pt x="0" y="862"/>
                  </a:cubicBezTo>
                  <a:lnTo>
                    <a:pt x="0" y="2707"/>
                  </a:lnTo>
                  <a:cubicBezTo>
                    <a:pt x="0" y="4295"/>
                    <a:pt x="876" y="5801"/>
                    <a:pt x="2345" y="6730"/>
                  </a:cubicBezTo>
                  <a:cubicBezTo>
                    <a:pt x="2349" y="6734"/>
                    <a:pt x="2357" y="6734"/>
                    <a:pt x="2361" y="6734"/>
                  </a:cubicBezTo>
                  <a:cubicBezTo>
                    <a:pt x="2370" y="6734"/>
                    <a:pt x="2378" y="6730"/>
                    <a:pt x="2382" y="6722"/>
                  </a:cubicBezTo>
                  <a:cubicBezTo>
                    <a:pt x="2390" y="6709"/>
                    <a:pt x="2386" y="6693"/>
                    <a:pt x="2374" y="6685"/>
                  </a:cubicBezTo>
                  <a:cubicBezTo>
                    <a:pt x="921" y="5764"/>
                    <a:pt x="53" y="4278"/>
                    <a:pt x="53" y="2707"/>
                  </a:cubicBezTo>
                  <a:lnTo>
                    <a:pt x="53" y="878"/>
                  </a:lnTo>
                  <a:lnTo>
                    <a:pt x="2202" y="51"/>
                  </a:lnTo>
                  <a:cubicBezTo>
                    <a:pt x="2214" y="43"/>
                    <a:pt x="2222" y="31"/>
                    <a:pt x="2218" y="19"/>
                  </a:cubicBezTo>
                  <a:cubicBezTo>
                    <a:pt x="2212" y="6"/>
                    <a:pt x="2203" y="1"/>
                    <a:pt x="2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 flipH="1">
              <a:off x="8297617" y="1924948"/>
              <a:ext cx="94158" cy="157608"/>
            </a:xfrm>
            <a:custGeom>
              <a:rect b="b" l="l" r="r" t="t"/>
              <a:pathLst>
                <a:path extrusionOk="0" h="775" w="463">
                  <a:moveTo>
                    <a:pt x="273" y="0"/>
                  </a:moveTo>
                  <a:cubicBezTo>
                    <a:pt x="194" y="0"/>
                    <a:pt x="120" y="57"/>
                    <a:pt x="102" y="140"/>
                  </a:cubicBezTo>
                  <a:lnTo>
                    <a:pt x="8" y="554"/>
                  </a:lnTo>
                  <a:cubicBezTo>
                    <a:pt x="0" y="603"/>
                    <a:pt x="8" y="652"/>
                    <a:pt x="33" y="689"/>
                  </a:cubicBezTo>
                  <a:cubicBezTo>
                    <a:pt x="57" y="730"/>
                    <a:pt x="98" y="758"/>
                    <a:pt x="148" y="771"/>
                  </a:cubicBezTo>
                  <a:cubicBezTo>
                    <a:pt x="160" y="773"/>
                    <a:pt x="172" y="775"/>
                    <a:pt x="184" y="775"/>
                  </a:cubicBezTo>
                  <a:cubicBezTo>
                    <a:pt x="266" y="775"/>
                    <a:pt x="342" y="717"/>
                    <a:pt x="360" y="632"/>
                  </a:cubicBezTo>
                  <a:lnTo>
                    <a:pt x="454" y="218"/>
                  </a:lnTo>
                  <a:cubicBezTo>
                    <a:pt x="463" y="169"/>
                    <a:pt x="454" y="120"/>
                    <a:pt x="430" y="83"/>
                  </a:cubicBezTo>
                  <a:cubicBezTo>
                    <a:pt x="405" y="42"/>
                    <a:pt x="364" y="14"/>
                    <a:pt x="315" y="5"/>
                  </a:cubicBezTo>
                  <a:cubicBezTo>
                    <a:pt x="301" y="2"/>
                    <a:pt x="287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 flipH="1">
              <a:off x="8246776" y="2217796"/>
              <a:ext cx="136661" cy="71381"/>
            </a:xfrm>
            <a:custGeom>
              <a:rect b="b" l="l" r="r" t="t"/>
              <a:pathLst>
                <a:path extrusionOk="0" h="351" w="672">
                  <a:moveTo>
                    <a:pt x="517" y="0"/>
                  </a:moveTo>
                  <a:cubicBezTo>
                    <a:pt x="510" y="0"/>
                    <a:pt x="503" y="1"/>
                    <a:pt x="495" y="2"/>
                  </a:cubicBezTo>
                  <a:lnTo>
                    <a:pt x="139" y="47"/>
                  </a:lnTo>
                  <a:cubicBezTo>
                    <a:pt x="98" y="51"/>
                    <a:pt x="61" y="71"/>
                    <a:pt x="37" y="104"/>
                  </a:cubicBezTo>
                  <a:cubicBezTo>
                    <a:pt x="12" y="133"/>
                    <a:pt x="0" y="174"/>
                    <a:pt x="8" y="215"/>
                  </a:cubicBezTo>
                  <a:cubicBezTo>
                    <a:pt x="16" y="295"/>
                    <a:pt x="85" y="350"/>
                    <a:pt x="161" y="350"/>
                  </a:cubicBezTo>
                  <a:cubicBezTo>
                    <a:pt x="166" y="350"/>
                    <a:pt x="171" y="350"/>
                    <a:pt x="176" y="350"/>
                  </a:cubicBezTo>
                  <a:lnTo>
                    <a:pt x="532" y="305"/>
                  </a:lnTo>
                  <a:cubicBezTo>
                    <a:pt x="577" y="301"/>
                    <a:pt x="610" y="276"/>
                    <a:pt x="634" y="247"/>
                  </a:cubicBezTo>
                  <a:cubicBezTo>
                    <a:pt x="659" y="215"/>
                    <a:pt x="671" y="178"/>
                    <a:pt x="667" y="133"/>
                  </a:cubicBezTo>
                  <a:cubicBezTo>
                    <a:pt x="656" y="58"/>
                    <a:pt x="593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 flipH="1">
              <a:off x="8243522" y="2148651"/>
              <a:ext cx="160862" cy="83990"/>
            </a:xfrm>
            <a:custGeom>
              <a:rect b="b" l="l" r="r" t="t"/>
              <a:pathLst>
                <a:path extrusionOk="0" h="413" w="791">
                  <a:moveTo>
                    <a:pt x="608" y="1"/>
                  </a:moveTo>
                  <a:cubicBezTo>
                    <a:pt x="601" y="1"/>
                    <a:pt x="594" y="1"/>
                    <a:pt x="586" y="2"/>
                  </a:cubicBezTo>
                  <a:lnTo>
                    <a:pt x="164" y="55"/>
                  </a:lnTo>
                  <a:cubicBezTo>
                    <a:pt x="115" y="59"/>
                    <a:pt x="70" y="84"/>
                    <a:pt x="42" y="121"/>
                  </a:cubicBezTo>
                  <a:cubicBezTo>
                    <a:pt x="13" y="158"/>
                    <a:pt x="1" y="207"/>
                    <a:pt x="5" y="256"/>
                  </a:cubicBezTo>
                  <a:cubicBezTo>
                    <a:pt x="16" y="347"/>
                    <a:pt x="97" y="413"/>
                    <a:pt x="187" y="413"/>
                  </a:cubicBezTo>
                  <a:cubicBezTo>
                    <a:pt x="194" y="413"/>
                    <a:pt x="202" y="412"/>
                    <a:pt x="210" y="411"/>
                  </a:cubicBezTo>
                  <a:lnTo>
                    <a:pt x="627" y="358"/>
                  </a:lnTo>
                  <a:cubicBezTo>
                    <a:pt x="676" y="354"/>
                    <a:pt x="721" y="325"/>
                    <a:pt x="750" y="289"/>
                  </a:cubicBezTo>
                  <a:cubicBezTo>
                    <a:pt x="778" y="256"/>
                    <a:pt x="791" y="207"/>
                    <a:pt x="787" y="158"/>
                  </a:cubicBezTo>
                  <a:cubicBezTo>
                    <a:pt x="775" y="67"/>
                    <a:pt x="698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 flipH="1">
              <a:off x="8252674" y="2076253"/>
              <a:ext cx="160862" cy="83990"/>
            </a:xfrm>
            <a:custGeom>
              <a:rect b="b" l="l" r="r" t="t"/>
              <a:pathLst>
                <a:path extrusionOk="0" h="413" w="791">
                  <a:moveTo>
                    <a:pt x="608" y="1"/>
                  </a:moveTo>
                  <a:cubicBezTo>
                    <a:pt x="601" y="1"/>
                    <a:pt x="594" y="1"/>
                    <a:pt x="586" y="2"/>
                  </a:cubicBezTo>
                  <a:lnTo>
                    <a:pt x="164" y="55"/>
                  </a:lnTo>
                  <a:cubicBezTo>
                    <a:pt x="115" y="59"/>
                    <a:pt x="74" y="84"/>
                    <a:pt x="46" y="121"/>
                  </a:cubicBezTo>
                  <a:cubicBezTo>
                    <a:pt x="17" y="158"/>
                    <a:pt x="1" y="207"/>
                    <a:pt x="9" y="256"/>
                  </a:cubicBezTo>
                  <a:cubicBezTo>
                    <a:pt x="20" y="347"/>
                    <a:pt x="98" y="413"/>
                    <a:pt x="187" y="413"/>
                  </a:cubicBezTo>
                  <a:cubicBezTo>
                    <a:pt x="194" y="413"/>
                    <a:pt x="202" y="412"/>
                    <a:pt x="209" y="411"/>
                  </a:cubicBezTo>
                  <a:lnTo>
                    <a:pt x="631" y="358"/>
                  </a:lnTo>
                  <a:cubicBezTo>
                    <a:pt x="680" y="350"/>
                    <a:pt x="721" y="325"/>
                    <a:pt x="750" y="289"/>
                  </a:cubicBezTo>
                  <a:cubicBezTo>
                    <a:pt x="778" y="252"/>
                    <a:pt x="791" y="207"/>
                    <a:pt x="786" y="158"/>
                  </a:cubicBezTo>
                  <a:cubicBezTo>
                    <a:pt x="775" y="67"/>
                    <a:pt x="698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 flipH="1">
              <a:off x="8262639" y="2003854"/>
              <a:ext cx="160048" cy="83176"/>
            </a:xfrm>
            <a:custGeom>
              <a:rect b="b" l="l" r="r" t="t"/>
              <a:pathLst>
                <a:path extrusionOk="0" h="409" w="787">
                  <a:moveTo>
                    <a:pt x="579" y="1"/>
                  </a:moveTo>
                  <a:cubicBezTo>
                    <a:pt x="571" y="1"/>
                    <a:pt x="562" y="1"/>
                    <a:pt x="553" y="2"/>
                  </a:cubicBezTo>
                  <a:lnTo>
                    <a:pt x="193" y="47"/>
                  </a:lnTo>
                  <a:cubicBezTo>
                    <a:pt x="136" y="55"/>
                    <a:pt x="87" y="84"/>
                    <a:pt x="54" y="121"/>
                  </a:cubicBezTo>
                  <a:cubicBezTo>
                    <a:pt x="17" y="158"/>
                    <a:pt x="1" y="203"/>
                    <a:pt x="9" y="252"/>
                  </a:cubicBezTo>
                  <a:cubicBezTo>
                    <a:pt x="20" y="342"/>
                    <a:pt x="108" y="409"/>
                    <a:pt x="212" y="409"/>
                  </a:cubicBezTo>
                  <a:cubicBezTo>
                    <a:pt x="221" y="409"/>
                    <a:pt x="229" y="408"/>
                    <a:pt x="238" y="407"/>
                  </a:cubicBezTo>
                  <a:lnTo>
                    <a:pt x="598" y="362"/>
                  </a:lnTo>
                  <a:cubicBezTo>
                    <a:pt x="656" y="354"/>
                    <a:pt x="705" y="325"/>
                    <a:pt x="737" y="289"/>
                  </a:cubicBezTo>
                  <a:cubicBezTo>
                    <a:pt x="770" y="252"/>
                    <a:pt x="786" y="207"/>
                    <a:pt x="782" y="158"/>
                  </a:cubicBezTo>
                  <a:cubicBezTo>
                    <a:pt x="771" y="67"/>
                    <a:pt x="683" y="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 flipH="1">
              <a:off x="8289279" y="2072999"/>
              <a:ext cx="96802" cy="19523"/>
            </a:xfrm>
            <a:custGeom>
              <a:rect b="b" l="l" r="r" t="t"/>
              <a:pathLst>
                <a:path extrusionOk="0" h="96" w="476">
                  <a:moveTo>
                    <a:pt x="452" y="1"/>
                  </a:moveTo>
                  <a:cubicBezTo>
                    <a:pt x="450" y="1"/>
                    <a:pt x="449" y="1"/>
                    <a:pt x="447" y="2"/>
                  </a:cubicBezTo>
                  <a:lnTo>
                    <a:pt x="25" y="43"/>
                  </a:lnTo>
                  <a:cubicBezTo>
                    <a:pt x="13" y="47"/>
                    <a:pt x="1" y="59"/>
                    <a:pt x="5" y="71"/>
                  </a:cubicBezTo>
                  <a:cubicBezTo>
                    <a:pt x="5" y="84"/>
                    <a:pt x="17" y="96"/>
                    <a:pt x="29" y="96"/>
                  </a:cubicBezTo>
                  <a:lnTo>
                    <a:pt x="451" y="51"/>
                  </a:lnTo>
                  <a:cubicBezTo>
                    <a:pt x="467" y="51"/>
                    <a:pt x="476" y="35"/>
                    <a:pt x="476" y="22"/>
                  </a:cubicBezTo>
                  <a:cubicBezTo>
                    <a:pt x="476" y="12"/>
                    <a:pt x="463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 flipH="1">
              <a:off x="8304328" y="2000601"/>
              <a:ext cx="85007" cy="18710"/>
            </a:xfrm>
            <a:custGeom>
              <a:rect b="b" l="l" r="r" t="t"/>
              <a:pathLst>
                <a:path extrusionOk="0" h="92" w="418">
                  <a:moveTo>
                    <a:pt x="391" y="1"/>
                  </a:moveTo>
                  <a:cubicBezTo>
                    <a:pt x="389" y="1"/>
                    <a:pt x="387" y="1"/>
                    <a:pt x="385" y="2"/>
                  </a:cubicBezTo>
                  <a:lnTo>
                    <a:pt x="25" y="39"/>
                  </a:lnTo>
                  <a:cubicBezTo>
                    <a:pt x="13" y="43"/>
                    <a:pt x="0" y="55"/>
                    <a:pt x="0" y="67"/>
                  </a:cubicBezTo>
                  <a:cubicBezTo>
                    <a:pt x="5" y="79"/>
                    <a:pt x="17" y="92"/>
                    <a:pt x="29" y="92"/>
                  </a:cubicBezTo>
                  <a:lnTo>
                    <a:pt x="393" y="51"/>
                  </a:lnTo>
                  <a:cubicBezTo>
                    <a:pt x="406" y="51"/>
                    <a:pt x="418" y="39"/>
                    <a:pt x="414" y="26"/>
                  </a:cubicBezTo>
                  <a:cubicBezTo>
                    <a:pt x="414" y="12"/>
                    <a:pt x="405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 flipH="1">
              <a:off x="8267723" y="2143974"/>
              <a:ext cx="109207" cy="20947"/>
            </a:xfrm>
            <a:custGeom>
              <a:rect b="b" l="l" r="r" t="t"/>
              <a:pathLst>
                <a:path extrusionOk="0" h="103" w="537">
                  <a:moveTo>
                    <a:pt x="508" y="1"/>
                  </a:moveTo>
                  <a:lnTo>
                    <a:pt x="25" y="54"/>
                  </a:lnTo>
                  <a:cubicBezTo>
                    <a:pt x="13" y="54"/>
                    <a:pt x="1" y="66"/>
                    <a:pt x="5" y="78"/>
                  </a:cubicBezTo>
                  <a:cubicBezTo>
                    <a:pt x="5" y="95"/>
                    <a:pt x="17" y="103"/>
                    <a:pt x="29" y="103"/>
                  </a:cubicBezTo>
                  <a:lnTo>
                    <a:pt x="512" y="54"/>
                  </a:lnTo>
                  <a:cubicBezTo>
                    <a:pt x="525" y="50"/>
                    <a:pt x="537" y="37"/>
                    <a:pt x="533" y="25"/>
                  </a:cubicBezTo>
                  <a:cubicBezTo>
                    <a:pt x="533" y="9"/>
                    <a:pt x="521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 flipH="1">
              <a:off x="8270976" y="2216169"/>
              <a:ext cx="110834" cy="21150"/>
            </a:xfrm>
            <a:custGeom>
              <a:rect b="b" l="l" r="r" t="t"/>
              <a:pathLst>
                <a:path extrusionOk="0" h="104" w="545">
                  <a:moveTo>
                    <a:pt x="521" y="1"/>
                  </a:moveTo>
                  <a:cubicBezTo>
                    <a:pt x="519" y="1"/>
                    <a:pt x="518" y="1"/>
                    <a:pt x="516" y="2"/>
                  </a:cubicBezTo>
                  <a:lnTo>
                    <a:pt x="25" y="51"/>
                  </a:lnTo>
                  <a:cubicBezTo>
                    <a:pt x="8" y="55"/>
                    <a:pt x="0" y="67"/>
                    <a:pt x="0" y="79"/>
                  </a:cubicBezTo>
                  <a:cubicBezTo>
                    <a:pt x="0" y="92"/>
                    <a:pt x="13" y="104"/>
                    <a:pt x="25" y="104"/>
                  </a:cubicBezTo>
                  <a:lnTo>
                    <a:pt x="29" y="104"/>
                  </a:lnTo>
                  <a:lnTo>
                    <a:pt x="520" y="51"/>
                  </a:lnTo>
                  <a:cubicBezTo>
                    <a:pt x="536" y="51"/>
                    <a:pt x="545" y="38"/>
                    <a:pt x="545" y="22"/>
                  </a:cubicBezTo>
                  <a:cubicBezTo>
                    <a:pt x="541" y="11"/>
                    <a:pt x="531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 flipH="1">
              <a:off x="7319835" y="1414906"/>
              <a:ext cx="160658" cy="80329"/>
            </a:xfrm>
            <a:custGeom>
              <a:rect b="b" l="l" r="r" t="t"/>
              <a:pathLst>
                <a:path extrusionOk="0" h="395" w="790">
                  <a:moveTo>
                    <a:pt x="189" y="1"/>
                  </a:moveTo>
                  <a:cubicBezTo>
                    <a:pt x="94" y="1"/>
                    <a:pt x="12" y="73"/>
                    <a:pt x="4" y="169"/>
                  </a:cubicBezTo>
                  <a:cubicBezTo>
                    <a:pt x="0" y="218"/>
                    <a:pt x="17" y="263"/>
                    <a:pt x="45" y="300"/>
                  </a:cubicBezTo>
                  <a:cubicBezTo>
                    <a:pt x="78" y="332"/>
                    <a:pt x="119" y="357"/>
                    <a:pt x="168" y="361"/>
                  </a:cubicBezTo>
                  <a:lnTo>
                    <a:pt x="594" y="394"/>
                  </a:lnTo>
                  <a:cubicBezTo>
                    <a:pt x="598" y="394"/>
                    <a:pt x="603" y="394"/>
                    <a:pt x="608" y="394"/>
                  </a:cubicBezTo>
                  <a:cubicBezTo>
                    <a:pt x="700" y="394"/>
                    <a:pt x="778" y="319"/>
                    <a:pt x="786" y="226"/>
                  </a:cubicBezTo>
                  <a:cubicBezTo>
                    <a:pt x="790" y="177"/>
                    <a:pt x="774" y="132"/>
                    <a:pt x="741" y="95"/>
                  </a:cubicBezTo>
                  <a:cubicBezTo>
                    <a:pt x="712" y="62"/>
                    <a:pt x="667" y="38"/>
                    <a:pt x="618" y="34"/>
                  </a:cubicBezTo>
                  <a:lnTo>
                    <a:pt x="197" y="1"/>
                  </a:lnTo>
                  <a:cubicBezTo>
                    <a:pt x="194" y="1"/>
                    <a:pt x="191" y="1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 flipH="1">
              <a:off x="7119113" y="1491575"/>
              <a:ext cx="100869" cy="129340"/>
            </a:xfrm>
            <a:custGeom>
              <a:rect b="b" l="l" r="r" t="t"/>
              <a:pathLst>
                <a:path extrusionOk="0" h="636" w="496">
                  <a:moveTo>
                    <a:pt x="320" y="1"/>
                  </a:moveTo>
                  <a:cubicBezTo>
                    <a:pt x="302" y="1"/>
                    <a:pt x="283" y="5"/>
                    <a:pt x="266" y="13"/>
                  </a:cubicBezTo>
                  <a:cubicBezTo>
                    <a:pt x="229" y="25"/>
                    <a:pt x="196" y="54"/>
                    <a:pt x="180" y="94"/>
                  </a:cubicBezTo>
                  <a:lnTo>
                    <a:pt x="33" y="422"/>
                  </a:lnTo>
                  <a:cubicBezTo>
                    <a:pt x="0" y="500"/>
                    <a:pt x="33" y="590"/>
                    <a:pt x="110" y="622"/>
                  </a:cubicBezTo>
                  <a:cubicBezTo>
                    <a:pt x="132" y="631"/>
                    <a:pt x="154" y="635"/>
                    <a:pt x="176" y="635"/>
                  </a:cubicBezTo>
                  <a:cubicBezTo>
                    <a:pt x="194" y="635"/>
                    <a:pt x="212" y="632"/>
                    <a:pt x="229" y="626"/>
                  </a:cubicBezTo>
                  <a:cubicBezTo>
                    <a:pt x="266" y="610"/>
                    <a:pt x="295" y="586"/>
                    <a:pt x="315" y="545"/>
                  </a:cubicBezTo>
                  <a:lnTo>
                    <a:pt x="458" y="217"/>
                  </a:lnTo>
                  <a:cubicBezTo>
                    <a:pt x="495" y="139"/>
                    <a:pt x="458" y="49"/>
                    <a:pt x="381" y="17"/>
                  </a:cubicBezTo>
                  <a:cubicBezTo>
                    <a:pt x="361" y="6"/>
                    <a:pt x="341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 flipH="1">
              <a:off x="7167514" y="1453342"/>
              <a:ext cx="119172" cy="152320"/>
            </a:xfrm>
            <a:custGeom>
              <a:rect b="b" l="l" r="r" t="t"/>
              <a:pathLst>
                <a:path extrusionOk="0" h="749" w="586">
                  <a:moveTo>
                    <a:pt x="378" y="1"/>
                  </a:moveTo>
                  <a:cubicBezTo>
                    <a:pt x="356" y="1"/>
                    <a:pt x="335" y="5"/>
                    <a:pt x="316" y="12"/>
                  </a:cubicBezTo>
                  <a:cubicBezTo>
                    <a:pt x="271" y="29"/>
                    <a:pt x="234" y="61"/>
                    <a:pt x="213" y="106"/>
                  </a:cubicBezTo>
                  <a:lnTo>
                    <a:pt x="42" y="495"/>
                  </a:lnTo>
                  <a:cubicBezTo>
                    <a:pt x="1" y="585"/>
                    <a:pt x="42" y="692"/>
                    <a:pt x="132" y="733"/>
                  </a:cubicBezTo>
                  <a:cubicBezTo>
                    <a:pt x="155" y="743"/>
                    <a:pt x="180" y="748"/>
                    <a:pt x="205" y="748"/>
                  </a:cubicBezTo>
                  <a:cubicBezTo>
                    <a:pt x="227" y="748"/>
                    <a:pt x="249" y="744"/>
                    <a:pt x="271" y="737"/>
                  </a:cubicBezTo>
                  <a:cubicBezTo>
                    <a:pt x="316" y="720"/>
                    <a:pt x="348" y="688"/>
                    <a:pt x="369" y="643"/>
                  </a:cubicBezTo>
                  <a:lnTo>
                    <a:pt x="545" y="254"/>
                  </a:lnTo>
                  <a:cubicBezTo>
                    <a:pt x="586" y="164"/>
                    <a:pt x="545" y="57"/>
                    <a:pt x="451" y="16"/>
                  </a:cubicBezTo>
                  <a:cubicBezTo>
                    <a:pt x="427" y="6"/>
                    <a:pt x="402" y="1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 flipH="1">
              <a:off x="7234828" y="1424057"/>
              <a:ext cx="118358" cy="151710"/>
            </a:xfrm>
            <a:custGeom>
              <a:rect b="b" l="l" r="r" t="t"/>
              <a:pathLst>
                <a:path extrusionOk="0" h="746" w="582">
                  <a:moveTo>
                    <a:pt x="381" y="1"/>
                  </a:moveTo>
                  <a:cubicBezTo>
                    <a:pt x="358" y="1"/>
                    <a:pt x="336" y="5"/>
                    <a:pt x="315" y="13"/>
                  </a:cubicBezTo>
                  <a:cubicBezTo>
                    <a:pt x="270" y="25"/>
                    <a:pt x="234" y="62"/>
                    <a:pt x="213" y="107"/>
                  </a:cubicBezTo>
                  <a:lnTo>
                    <a:pt x="41" y="492"/>
                  </a:lnTo>
                  <a:cubicBezTo>
                    <a:pt x="0" y="582"/>
                    <a:pt x="41" y="692"/>
                    <a:pt x="131" y="729"/>
                  </a:cubicBezTo>
                  <a:cubicBezTo>
                    <a:pt x="155" y="740"/>
                    <a:pt x="180" y="745"/>
                    <a:pt x="205" y="745"/>
                  </a:cubicBezTo>
                  <a:cubicBezTo>
                    <a:pt x="227" y="745"/>
                    <a:pt x="249" y="741"/>
                    <a:pt x="270" y="733"/>
                  </a:cubicBezTo>
                  <a:cubicBezTo>
                    <a:pt x="311" y="717"/>
                    <a:pt x="348" y="684"/>
                    <a:pt x="369" y="639"/>
                  </a:cubicBezTo>
                  <a:lnTo>
                    <a:pt x="540" y="255"/>
                  </a:lnTo>
                  <a:cubicBezTo>
                    <a:pt x="581" y="160"/>
                    <a:pt x="540" y="54"/>
                    <a:pt x="450" y="13"/>
                  </a:cubicBezTo>
                  <a:cubicBezTo>
                    <a:pt x="428" y="5"/>
                    <a:pt x="404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 flipH="1">
              <a:off x="7302346" y="1394569"/>
              <a:ext cx="116732" cy="150287"/>
            </a:xfrm>
            <a:custGeom>
              <a:rect b="b" l="l" r="r" t="t"/>
              <a:pathLst>
                <a:path extrusionOk="0" h="739" w="574">
                  <a:moveTo>
                    <a:pt x="380" y="0"/>
                  </a:moveTo>
                  <a:cubicBezTo>
                    <a:pt x="355" y="0"/>
                    <a:pt x="329" y="6"/>
                    <a:pt x="304" y="19"/>
                  </a:cubicBezTo>
                  <a:cubicBezTo>
                    <a:pt x="259" y="39"/>
                    <a:pt x="222" y="76"/>
                    <a:pt x="197" y="129"/>
                  </a:cubicBezTo>
                  <a:lnTo>
                    <a:pt x="50" y="461"/>
                  </a:lnTo>
                  <a:cubicBezTo>
                    <a:pt x="1" y="567"/>
                    <a:pt x="38" y="686"/>
                    <a:pt x="128" y="727"/>
                  </a:cubicBezTo>
                  <a:cubicBezTo>
                    <a:pt x="149" y="735"/>
                    <a:pt x="172" y="739"/>
                    <a:pt x="195" y="739"/>
                  </a:cubicBezTo>
                  <a:cubicBezTo>
                    <a:pt x="221" y="739"/>
                    <a:pt x="247" y="734"/>
                    <a:pt x="271" y="723"/>
                  </a:cubicBezTo>
                  <a:cubicBezTo>
                    <a:pt x="316" y="698"/>
                    <a:pt x="353" y="661"/>
                    <a:pt x="377" y="608"/>
                  </a:cubicBezTo>
                  <a:lnTo>
                    <a:pt x="525" y="277"/>
                  </a:lnTo>
                  <a:cubicBezTo>
                    <a:pt x="574" y="170"/>
                    <a:pt x="537" y="52"/>
                    <a:pt x="447" y="15"/>
                  </a:cubicBezTo>
                  <a:cubicBezTo>
                    <a:pt x="426" y="5"/>
                    <a:pt x="403" y="0"/>
                    <a:pt x="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 flipH="1">
              <a:off x="7303972" y="1440530"/>
              <a:ext cx="45147" cy="89481"/>
            </a:xfrm>
            <a:custGeom>
              <a:rect b="b" l="l" r="r" t="t"/>
              <a:pathLst>
                <a:path extrusionOk="0" h="440" w="222">
                  <a:moveTo>
                    <a:pt x="192" y="0"/>
                  </a:moveTo>
                  <a:cubicBezTo>
                    <a:pt x="183" y="0"/>
                    <a:pt x="175" y="5"/>
                    <a:pt x="168" y="14"/>
                  </a:cubicBezTo>
                  <a:lnTo>
                    <a:pt x="5" y="407"/>
                  </a:lnTo>
                  <a:cubicBezTo>
                    <a:pt x="1" y="419"/>
                    <a:pt x="5" y="431"/>
                    <a:pt x="17" y="440"/>
                  </a:cubicBezTo>
                  <a:lnTo>
                    <a:pt x="29" y="440"/>
                  </a:lnTo>
                  <a:cubicBezTo>
                    <a:pt x="38" y="440"/>
                    <a:pt x="50" y="435"/>
                    <a:pt x="54" y="427"/>
                  </a:cubicBezTo>
                  <a:lnTo>
                    <a:pt x="218" y="34"/>
                  </a:lnTo>
                  <a:cubicBezTo>
                    <a:pt x="222" y="22"/>
                    <a:pt x="218" y="6"/>
                    <a:pt x="201" y="2"/>
                  </a:cubicBezTo>
                  <a:cubicBezTo>
                    <a:pt x="198" y="1"/>
                    <a:pt x="19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 flipH="1">
              <a:off x="7372913" y="1415516"/>
              <a:ext cx="40266" cy="78702"/>
            </a:xfrm>
            <a:custGeom>
              <a:rect b="b" l="l" r="r" t="t"/>
              <a:pathLst>
                <a:path extrusionOk="0" h="387" w="198">
                  <a:moveTo>
                    <a:pt x="170" y="0"/>
                  </a:moveTo>
                  <a:cubicBezTo>
                    <a:pt x="159" y="0"/>
                    <a:pt x="150" y="6"/>
                    <a:pt x="144" y="18"/>
                  </a:cubicBezTo>
                  <a:lnTo>
                    <a:pt x="5" y="350"/>
                  </a:lnTo>
                  <a:cubicBezTo>
                    <a:pt x="1" y="366"/>
                    <a:pt x="5" y="378"/>
                    <a:pt x="17" y="387"/>
                  </a:cubicBezTo>
                  <a:lnTo>
                    <a:pt x="29" y="387"/>
                  </a:lnTo>
                  <a:cubicBezTo>
                    <a:pt x="37" y="387"/>
                    <a:pt x="46" y="383"/>
                    <a:pt x="50" y="370"/>
                  </a:cubicBezTo>
                  <a:lnTo>
                    <a:pt x="193" y="35"/>
                  </a:lnTo>
                  <a:cubicBezTo>
                    <a:pt x="197" y="22"/>
                    <a:pt x="193" y="10"/>
                    <a:pt x="181" y="2"/>
                  </a:cubicBezTo>
                  <a:cubicBezTo>
                    <a:pt x="177" y="1"/>
                    <a:pt x="173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 flipH="1">
              <a:off x="7236455" y="1470018"/>
              <a:ext cx="50231" cy="101683"/>
            </a:xfrm>
            <a:custGeom>
              <a:rect b="b" l="l" r="r" t="t"/>
              <a:pathLst>
                <a:path extrusionOk="0" h="500" w="247">
                  <a:moveTo>
                    <a:pt x="215" y="1"/>
                  </a:moveTo>
                  <a:cubicBezTo>
                    <a:pt x="205" y="1"/>
                    <a:pt x="196" y="7"/>
                    <a:pt x="193" y="16"/>
                  </a:cubicBezTo>
                  <a:lnTo>
                    <a:pt x="5" y="462"/>
                  </a:lnTo>
                  <a:cubicBezTo>
                    <a:pt x="1" y="475"/>
                    <a:pt x="5" y="491"/>
                    <a:pt x="17" y="495"/>
                  </a:cubicBezTo>
                  <a:cubicBezTo>
                    <a:pt x="21" y="495"/>
                    <a:pt x="25" y="499"/>
                    <a:pt x="29" y="499"/>
                  </a:cubicBezTo>
                  <a:cubicBezTo>
                    <a:pt x="37" y="499"/>
                    <a:pt x="46" y="491"/>
                    <a:pt x="50" y="483"/>
                  </a:cubicBezTo>
                  <a:lnTo>
                    <a:pt x="238" y="37"/>
                  </a:lnTo>
                  <a:cubicBezTo>
                    <a:pt x="246" y="24"/>
                    <a:pt x="238" y="8"/>
                    <a:pt x="226" y="4"/>
                  </a:cubicBezTo>
                  <a:cubicBezTo>
                    <a:pt x="222" y="2"/>
                    <a:pt x="219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 flipH="1">
              <a:off x="7165887" y="1485881"/>
              <a:ext cx="51655" cy="103309"/>
            </a:xfrm>
            <a:custGeom>
              <a:rect b="b" l="l" r="r" t="t"/>
              <a:pathLst>
                <a:path extrusionOk="0" h="508" w="254">
                  <a:moveTo>
                    <a:pt x="223" y="0"/>
                  </a:moveTo>
                  <a:cubicBezTo>
                    <a:pt x="213" y="0"/>
                    <a:pt x="204" y="7"/>
                    <a:pt x="201" y="16"/>
                  </a:cubicBezTo>
                  <a:lnTo>
                    <a:pt x="8" y="474"/>
                  </a:lnTo>
                  <a:cubicBezTo>
                    <a:pt x="0" y="487"/>
                    <a:pt x="8" y="499"/>
                    <a:pt x="21" y="507"/>
                  </a:cubicBezTo>
                  <a:lnTo>
                    <a:pt x="33" y="507"/>
                  </a:lnTo>
                  <a:cubicBezTo>
                    <a:pt x="41" y="507"/>
                    <a:pt x="49" y="503"/>
                    <a:pt x="53" y="491"/>
                  </a:cubicBezTo>
                  <a:lnTo>
                    <a:pt x="246" y="37"/>
                  </a:lnTo>
                  <a:cubicBezTo>
                    <a:pt x="254" y="24"/>
                    <a:pt x="246" y="8"/>
                    <a:pt x="234" y="4"/>
                  </a:cubicBezTo>
                  <a:cubicBezTo>
                    <a:pt x="230" y="1"/>
                    <a:pt x="22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 flipH="1">
              <a:off x="6893798" y="3604077"/>
              <a:ext cx="140338" cy="230965"/>
            </a:xfrm>
            <a:custGeom>
              <a:rect b="b" l="l" r="r" t="t"/>
              <a:pathLst>
                <a:path extrusionOk="0" h="627" w="381">
                  <a:moveTo>
                    <a:pt x="189" y="70"/>
                  </a:moveTo>
                  <a:lnTo>
                    <a:pt x="332" y="316"/>
                  </a:lnTo>
                  <a:lnTo>
                    <a:pt x="189" y="557"/>
                  </a:lnTo>
                  <a:lnTo>
                    <a:pt x="49" y="316"/>
                  </a:lnTo>
                  <a:lnTo>
                    <a:pt x="189" y="70"/>
                  </a:lnTo>
                  <a:close/>
                  <a:moveTo>
                    <a:pt x="189" y="1"/>
                  </a:moveTo>
                  <a:cubicBezTo>
                    <a:pt x="180" y="1"/>
                    <a:pt x="172" y="5"/>
                    <a:pt x="168" y="13"/>
                  </a:cubicBezTo>
                  <a:lnTo>
                    <a:pt x="4" y="303"/>
                  </a:lnTo>
                  <a:cubicBezTo>
                    <a:pt x="0" y="312"/>
                    <a:pt x="0" y="320"/>
                    <a:pt x="4" y="328"/>
                  </a:cubicBezTo>
                  <a:lnTo>
                    <a:pt x="168" y="614"/>
                  </a:lnTo>
                  <a:cubicBezTo>
                    <a:pt x="172" y="623"/>
                    <a:pt x="180" y="627"/>
                    <a:pt x="189" y="627"/>
                  </a:cubicBezTo>
                  <a:cubicBezTo>
                    <a:pt x="197" y="627"/>
                    <a:pt x="205" y="623"/>
                    <a:pt x="209" y="614"/>
                  </a:cubicBezTo>
                  <a:lnTo>
                    <a:pt x="377" y="328"/>
                  </a:lnTo>
                  <a:cubicBezTo>
                    <a:pt x="381" y="320"/>
                    <a:pt x="381" y="312"/>
                    <a:pt x="377" y="303"/>
                  </a:cubicBezTo>
                  <a:lnTo>
                    <a:pt x="209" y="13"/>
                  </a:lnTo>
                  <a:cubicBezTo>
                    <a:pt x="205" y="5"/>
                    <a:pt x="197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 flipH="1">
              <a:off x="7061026" y="3578291"/>
              <a:ext cx="98347" cy="96880"/>
            </a:xfrm>
            <a:custGeom>
              <a:rect b="b" l="l" r="r" t="t"/>
              <a:pathLst>
                <a:path extrusionOk="0" h="263" w="267">
                  <a:moveTo>
                    <a:pt x="136" y="46"/>
                  </a:moveTo>
                  <a:cubicBezTo>
                    <a:pt x="181" y="46"/>
                    <a:pt x="222" y="83"/>
                    <a:pt x="222" y="132"/>
                  </a:cubicBezTo>
                  <a:cubicBezTo>
                    <a:pt x="222" y="177"/>
                    <a:pt x="181" y="218"/>
                    <a:pt x="136" y="218"/>
                  </a:cubicBezTo>
                  <a:cubicBezTo>
                    <a:pt x="87" y="218"/>
                    <a:pt x="50" y="177"/>
                    <a:pt x="50" y="132"/>
                  </a:cubicBezTo>
                  <a:cubicBezTo>
                    <a:pt x="50" y="83"/>
                    <a:pt x="87" y="46"/>
                    <a:pt x="136" y="46"/>
                  </a:cubicBezTo>
                  <a:close/>
                  <a:moveTo>
                    <a:pt x="136" y="1"/>
                  </a:moveTo>
                  <a:cubicBezTo>
                    <a:pt x="62" y="1"/>
                    <a:pt x="1" y="58"/>
                    <a:pt x="1" y="132"/>
                  </a:cubicBezTo>
                  <a:cubicBezTo>
                    <a:pt x="1" y="206"/>
                    <a:pt x="62" y="263"/>
                    <a:pt x="136" y="263"/>
                  </a:cubicBezTo>
                  <a:cubicBezTo>
                    <a:pt x="205" y="263"/>
                    <a:pt x="267" y="206"/>
                    <a:pt x="267" y="132"/>
                  </a:cubicBezTo>
                  <a:cubicBezTo>
                    <a:pt x="267" y="58"/>
                    <a:pt x="205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 flipH="1">
              <a:off x="6923634" y="3469991"/>
              <a:ext cx="85087" cy="84724"/>
            </a:xfrm>
            <a:custGeom>
              <a:rect b="b" l="l" r="r" t="t"/>
              <a:pathLst>
                <a:path extrusionOk="0" h="230" w="231">
                  <a:moveTo>
                    <a:pt x="116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6" y="184"/>
                  </a:cubicBezTo>
                  <a:cubicBezTo>
                    <a:pt x="75" y="184"/>
                    <a:pt x="46" y="156"/>
                    <a:pt x="46" y="115"/>
                  </a:cubicBezTo>
                  <a:cubicBezTo>
                    <a:pt x="46" y="78"/>
                    <a:pt x="75" y="45"/>
                    <a:pt x="116" y="45"/>
                  </a:cubicBezTo>
                  <a:close/>
                  <a:moveTo>
                    <a:pt x="116" y="0"/>
                  </a:moveTo>
                  <a:cubicBezTo>
                    <a:pt x="50" y="0"/>
                    <a:pt x="1" y="54"/>
                    <a:pt x="1" y="115"/>
                  </a:cubicBezTo>
                  <a:cubicBezTo>
                    <a:pt x="1" y="180"/>
                    <a:pt x="50" y="230"/>
                    <a:pt x="116" y="230"/>
                  </a:cubicBezTo>
                  <a:cubicBezTo>
                    <a:pt x="177" y="230"/>
                    <a:pt x="230" y="180"/>
                    <a:pt x="230" y="115"/>
                  </a:cubicBezTo>
                  <a:cubicBezTo>
                    <a:pt x="230" y="54"/>
                    <a:pt x="177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 flipH="1">
              <a:off x="7077601" y="3447153"/>
              <a:ext cx="63723" cy="63727"/>
            </a:xfrm>
            <a:custGeom>
              <a:rect b="b" l="l" r="r" t="t"/>
              <a:pathLst>
                <a:path extrusionOk="0" h="173" w="173">
                  <a:moveTo>
                    <a:pt x="87" y="46"/>
                  </a:moveTo>
                  <a:cubicBezTo>
                    <a:pt x="107" y="46"/>
                    <a:pt x="124" y="62"/>
                    <a:pt x="124" y="87"/>
                  </a:cubicBezTo>
                  <a:cubicBezTo>
                    <a:pt x="124" y="107"/>
                    <a:pt x="107" y="124"/>
                    <a:pt x="87" y="124"/>
                  </a:cubicBezTo>
                  <a:cubicBezTo>
                    <a:pt x="62" y="124"/>
                    <a:pt x="46" y="107"/>
                    <a:pt x="46" y="87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8"/>
                    <a:pt x="1" y="87"/>
                  </a:cubicBezTo>
                  <a:cubicBezTo>
                    <a:pt x="1" y="132"/>
                    <a:pt x="38" y="173"/>
                    <a:pt x="87" y="173"/>
                  </a:cubicBezTo>
                  <a:cubicBezTo>
                    <a:pt x="132" y="173"/>
                    <a:pt x="173" y="132"/>
                    <a:pt x="173" y="87"/>
                  </a:cubicBezTo>
                  <a:cubicBezTo>
                    <a:pt x="173" y="38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7" name="Google Shape;1177;p43"/>
            <p:cNvGrpSpPr/>
            <p:nvPr/>
          </p:nvGrpSpPr>
          <p:grpSpPr>
            <a:xfrm>
              <a:off x="8423289" y="2698797"/>
              <a:ext cx="596875" cy="475812"/>
              <a:chOff x="8423289" y="2698797"/>
              <a:chExt cx="596875" cy="475812"/>
            </a:xfrm>
          </p:grpSpPr>
          <p:sp>
            <p:nvSpPr>
              <p:cNvPr id="1178" name="Google Shape;1178;p43"/>
              <p:cNvSpPr/>
              <p:nvPr/>
            </p:nvSpPr>
            <p:spPr>
              <a:xfrm flipH="1">
                <a:off x="8681696" y="2913271"/>
                <a:ext cx="158820" cy="261338"/>
              </a:xfrm>
              <a:custGeom>
                <a:rect b="b" l="l" r="r" t="t"/>
                <a:pathLst>
                  <a:path extrusionOk="0" h="803" w="488">
                    <a:moveTo>
                      <a:pt x="242" y="70"/>
                    </a:moveTo>
                    <a:lnTo>
                      <a:pt x="435" y="402"/>
                    </a:lnTo>
                    <a:lnTo>
                      <a:pt x="242" y="733"/>
                    </a:lnTo>
                    <a:lnTo>
                      <a:pt x="54" y="402"/>
                    </a:lnTo>
                    <a:lnTo>
                      <a:pt x="242" y="70"/>
                    </a:lnTo>
                    <a:close/>
                    <a:moveTo>
                      <a:pt x="242" y="1"/>
                    </a:moveTo>
                    <a:cubicBezTo>
                      <a:pt x="234" y="1"/>
                      <a:pt x="230" y="5"/>
                      <a:pt x="226" y="13"/>
                    </a:cubicBezTo>
                    <a:lnTo>
                      <a:pt x="5" y="390"/>
                    </a:lnTo>
                    <a:cubicBezTo>
                      <a:pt x="1" y="398"/>
                      <a:pt x="1" y="406"/>
                      <a:pt x="5" y="414"/>
                    </a:cubicBezTo>
                    <a:lnTo>
                      <a:pt x="226" y="791"/>
                    </a:lnTo>
                    <a:cubicBezTo>
                      <a:pt x="230" y="799"/>
                      <a:pt x="234" y="803"/>
                      <a:pt x="242" y="803"/>
                    </a:cubicBezTo>
                    <a:cubicBezTo>
                      <a:pt x="251" y="803"/>
                      <a:pt x="259" y="799"/>
                      <a:pt x="263" y="791"/>
                    </a:cubicBezTo>
                    <a:lnTo>
                      <a:pt x="484" y="414"/>
                    </a:lnTo>
                    <a:cubicBezTo>
                      <a:pt x="488" y="406"/>
                      <a:pt x="488" y="398"/>
                      <a:pt x="484" y="390"/>
                    </a:cubicBezTo>
                    <a:lnTo>
                      <a:pt x="263" y="13"/>
                    </a:lnTo>
                    <a:cubicBezTo>
                      <a:pt x="259" y="5"/>
                      <a:pt x="251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43"/>
              <p:cNvSpPr/>
              <p:nvPr/>
            </p:nvSpPr>
            <p:spPr>
              <a:xfrm flipH="1">
                <a:off x="8423289" y="3009280"/>
                <a:ext cx="85593" cy="86896"/>
              </a:xfrm>
              <a:custGeom>
                <a:rect b="b" l="l" r="r" t="t"/>
                <a:pathLst>
                  <a:path extrusionOk="0" h="267" w="263">
                    <a:moveTo>
                      <a:pt x="132" y="50"/>
                    </a:moveTo>
                    <a:cubicBezTo>
                      <a:pt x="181" y="50"/>
                      <a:pt x="218" y="86"/>
                      <a:pt x="218" y="135"/>
                    </a:cubicBezTo>
                    <a:cubicBezTo>
                      <a:pt x="218" y="180"/>
                      <a:pt x="181" y="221"/>
                      <a:pt x="132" y="221"/>
                    </a:cubicBezTo>
                    <a:cubicBezTo>
                      <a:pt x="87" y="221"/>
                      <a:pt x="46" y="180"/>
                      <a:pt x="46" y="135"/>
                    </a:cubicBezTo>
                    <a:cubicBezTo>
                      <a:pt x="46" y="86"/>
                      <a:pt x="87" y="50"/>
                      <a:pt x="132" y="50"/>
                    </a:cubicBezTo>
                    <a:close/>
                    <a:moveTo>
                      <a:pt x="132" y="0"/>
                    </a:moveTo>
                    <a:cubicBezTo>
                      <a:pt x="58" y="0"/>
                      <a:pt x="1" y="62"/>
                      <a:pt x="1" y="135"/>
                    </a:cubicBezTo>
                    <a:cubicBezTo>
                      <a:pt x="1" y="205"/>
                      <a:pt x="58" y="266"/>
                      <a:pt x="132" y="266"/>
                    </a:cubicBezTo>
                    <a:cubicBezTo>
                      <a:pt x="205" y="266"/>
                      <a:pt x="263" y="205"/>
                      <a:pt x="263" y="135"/>
                    </a:cubicBezTo>
                    <a:cubicBezTo>
                      <a:pt x="263" y="62"/>
                      <a:pt x="205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43"/>
              <p:cNvSpPr/>
              <p:nvPr/>
            </p:nvSpPr>
            <p:spPr>
              <a:xfrm flipH="1">
                <a:off x="8790722" y="2794806"/>
                <a:ext cx="74854" cy="74854"/>
              </a:xfrm>
              <a:custGeom>
                <a:rect b="b" l="l" r="r" t="t"/>
                <a:pathLst>
                  <a:path extrusionOk="0" h="230" w="230">
                    <a:moveTo>
                      <a:pt x="115" y="46"/>
                    </a:moveTo>
                    <a:cubicBezTo>
                      <a:pt x="152" y="46"/>
                      <a:pt x="184" y="74"/>
                      <a:pt x="184" y="115"/>
                    </a:cubicBezTo>
                    <a:cubicBezTo>
                      <a:pt x="184" y="152"/>
                      <a:pt x="152" y="181"/>
                      <a:pt x="115" y="181"/>
                    </a:cubicBezTo>
                    <a:cubicBezTo>
                      <a:pt x="78" y="181"/>
                      <a:pt x="45" y="152"/>
                      <a:pt x="45" y="115"/>
                    </a:cubicBezTo>
                    <a:cubicBezTo>
                      <a:pt x="45" y="74"/>
                      <a:pt x="78" y="46"/>
                      <a:pt x="115" y="46"/>
                    </a:cubicBezTo>
                    <a:close/>
                    <a:moveTo>
                      <a:pt x="115" y="1"/>
                    </a:moveTo>
                    <a:cubicBezTo>
                      <a:pt x="49" y="1"/>
                      <a:pt x="0" y="50"/>
                      <a:pt x="0" y="115"/>
                    </a:cubicBezTo>
                    <a:cubicBezTo>
                      <a:pt x="0" y="177"/>
                      <a:pt x="49" y="230"/>
                      <a:pt x="115" y="230"/>
                    </a:cubicBezTo>
                    <a:cubicBezTo>
                      <a:pt x="176" y="230"/>
                      <a:pt x="229" y="177"/>
                      <a:pt x="229" y="115"/>
                    </a:cubicBezTo>
                    <a:cubicBezTo>
                      <a:pt x="229" y="50"/>
                      <a:pt x="176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43"/>
              <p:cNvSpPr/>
              <p:nvPr/>
            </p:nvSpPr>
            <p:spPr>
              <a:xfrm flipH="1">
                <a:off x="8586990" y="2954604"/>
                <a:ext cx="55001" cy="56303"/>
              </a:xfrm>
              <a:custGeom>
                <a:rect b="b" l="l" r="r" t="t"/>
                <a:pathLst>
                  <a:path extrusionOk="0" h="173" w="169">
                    <a:moveTo>
                      <a:pt x="82" y="50"/>
                    </a:moveTo>
                    <a:cubicBezTo>
                      <a:pt x="107" y="50"/>
                      <a:pt x="123" y="66"/>
                      <a:pt x="123" y="87"/>
                    </a:cubicBezTo>
                    <a:cubicBezTo>
                      <a:pt x="123" y="107"/>
                      <a:pt x="107" y="128"/>
                      <a:pt x="82" y="128"/>
                    </a:cubicBezTo>
                    <a:cubicBezTo>
                      <a:pt x="62" y="128"/>
                      <a:pt x="46" y="107"/>
                      <a:pt x="46" y="87"/>
                    </a:cubicBezTo>
                    <a:cubicBezTo>
                      <a:pt x="46" y="66"/>
                      <a:pt x="62" y="50"/>
                      <a:pt x="82" y="50"/>
                    </a:cubicBezTo>
                    <a:close/>
                    <a:moveTo>
                      <a:pt x="82" y="1"/>
                    </a:moveTo>
                    <a:cubicBezTo>
                      <a:pt x="37" y="1"/>
                      <a:pt x="1" y="42"/>
                      <a:pt x="1" y="87"/>
                    </a:cubicBezTo>
                    <a:cubicBezTo>
                      <a:pt x="1" y="136"/>
                      <a:pt x="37" y="173"/>
                      <a:pt x="82" y="173"/>
                    </a:cubicBezTo>
                    <a:cubicBezTo>
                      <a:pt x="132" y="173"/>
                      <a:pt x="168" y="136"/>
                      <a:pt x="168" y="87"/>
                    </a:cubicBezTo>
                    <a:cubicBezTo>
                      <a:pt x="168" y="42"/>
                      <a:pt x="132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43"/>
              <p:cNvSpPr/>
              <p:nvPr/>
            </p:nvSpPr>
            <p:spPr>
              <a:xfrm flipH="1">
                <a:off x="8553794" y="2698797"/>
                <a:ext cx="105446" cy="170863"/>
              </a:xfrm>
              <a:custGeom>
                <a:rect b="b" l="l" r="r" t="t"/>
                <a:pathLst>
                  <a:path extrusionOk="0" h="525" w="324">
                    <a:moveTo>
                      <a:pt x="164" y="71"/>
                    </a:moveTo>
                    <a:lnTo>
                      <a:pt x="275" y="263"/>
                    </a:lnTo>
                    <a:lnTo>
                      <a:pt x="164" y="455"/>
                    </a:lnTo>
                    <a:lnTo>
                      <a:pt x="54" y="263"/>
                    </a:lnTo>
                    <a:lnTo>
                      <a:pt x="164" y="71"/>
                    </a:lnTo>
                    <a:close/>
                    <a:moveTo>
                      <a:pt x="164" y="1"/>
                    </a:moveTo>
                    <a:cubicBezTo>
                      <a:pt x="156" y="1"/>
                      <a:pt x="148" y="9"/>
                      <a:pt x="144" y="13"/>
                    </a:cubicBezTo>
                    <a:lnTo>
                      <a:pt x="5" y="251"/>
                    </a:lnTo>
                    <a:cubicBezTo>
                      <a:pt x="0" y="259"/>
                      <a:pt x="0" y="267"/>
                      <a:pt x="5" y="275"/>
                    </a:cubicBezTo>
                    <a:lnTo>
                      <a:pt x="144" y="512"/>
                    </a:lnTo>
                    <a:cubicBezTo>
                      <a:pt x="148" y="521"/>
                      <a:pt x="156" y="525"/>
                      <a:pt x="164" y="525"/>
                    </a:cubicBezTo>
                    <a:cubicBezTo>
                      <a:pt x="172" y="525"/>
                      <a:pt x="180" y="521"/>
                      <a:pt x="185" y="512"/>
                    </a:cubicBezTo>
                    <a:lnTo>
                      <a:pt x="320" y="275"/>
                    </a:lnTo>
                    <a:cubicBezTo>
                      <a:pt x="324" y="267"/>
                      <a:pt x="324" y="259"/>
                      <a:pt x="320" y="251"/>
                    </a:cubicBezTo>
                    <a:lnTo>
                      <a:pt x="185" y="13"/>
                    </a:lnTo>
                    <a:cubicBezTo>
                      <a:pt x="180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43"/>
              <p:cNvSpPr/>
              <p:nvPr/>
            </p:nvSpPr>
            <p:spPr>
              <a:xfrm flipH="1">
                <a:off x="8963861" y="3102360"/>
                <a:ext cx="56303" cy="56303"/>
              </a:xfrm>
              <a:custGeom>
                <a:rect b="b" l="l" r="r" t="t"/>
                <a:pathLst>
                  <a:path extrusionOk="0" h="173" w="173">
                    <a:moveTo>
                      <a:pt x="86" y="50"/>
                    </a:moveTo>
                    <a:cubicBezTo>
                      <a:pt x="107" y="50"/>
                      <a:pt x="123" y="66"/>
                      <a:pt x="123" y="87"/>
                    </a:cubicBezTo>
                    <a:cubicBezTo>
                      <a:pt x="123" y="107"/>
                      <a:pt x="107" y="128"/>
                      <a:pt x="86" y="128"/>
                    </a:cubicBezTo>
                    <a:cubicBezTo>
                      <a:pt x="62" y="128"/>
                      <a:pt x="45" y="107"/>
                      <a:pt x="45" y="87"/>
                    </a:cubicBezTo>
                    <a:cubicBezTo>
                      <a:pt x="45" y="66"/>
                      <a:pt x="62" y="50"/>
                      <a:pt x="86" y="50"/>
                    </a:cubicBezTo>
                    <a:close/>
                    <a:moveTo>
                      <a:pt x="86" y="1"/>
                    </a:moveTo>
                    <a:cubicBezTo>
                      <a:pt x="37" y="1"/>
                      <a:pt x="0" y="42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1" y="173"/>
                      <a:pt x="172" y="136"/>
                      <a:pt x="172" y="87"/>
                    </a:cubicBezTo>
                    <a:cubicBezTo>
                      <a:pt x="172" y="42"/>
                      <a:pt x="131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4" name="Google Shape;1184;p43"/>
            <p:cNvSpPr/>
            <p:nvPr/>
          </p:nvSpPr>
          <p:spPr>
            <a:xfrm flipH="1">
              <a:off x="6223410" y="5109257"/>
              <a:ext cx="4381702" cy="10168"/>
            </a:xfrm>
            <a:custGeom>
              <a:rect b="b" l="l" r="r" t="t"/>
              <a:pathLst>
                <a:path extrusionOk="0" h="50" w="21546">
                  <a:moveTo>
                    <a:pt x="25" y="0"/>
                  </a:moveTo>
                  <a:cubicBezTo>
                    <a:pt x="12" y="0"/>
                    <a:pt x="0" y="8"/>
                    <a:pt x="0" y="25"/>
                  </a:cubicBezTo>
                  <a:cubicBezTo>
                    <a:pt x="0" y="37"/>
                    <a:pt x="12" y="49"/>
                    <a:pt x="25" y="49"/>
                  </a:cubicBezTo>
                  <a:lnTo>
                    <a:pt x="21517" y="49"/>
                  </a:lnTo>
                  <a:cubicBezTo>
                    <a:pt x="21533" y="49"/>
                    <a:pt x="21546" y="37"/>
                    <a:pt x="21546" y="25"/>
                  </a:cubicBezTo>
                  <a:cubicBezTo>
                    <a:pt x="21546" y="8"/>
                    <a:pt x="21533" y="0"/>
                    <a:pt x="21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p43"/>
          <p:cNvSpPr/>
          <p:nvPr/>
        </p:nvSpPr>
        <p:spPr>
          <a:xfrm>
            <a:off x="4359908" y="1782014"/>
            <a:ext cx="424188" cy="423069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43"/>
          <p:cNvSpPr/>
          <p:nvPr/>
        </p:nvSpPr>
        <p:spPr>
          <a:xfrm>
            <a:off x="1544271" y="1810029"/>
            <a:ext cx="426499" cy="421914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43"/>
          <p:cNvSpPr txBox="1"/>
          <p:nvPr/>
        </p:nvSpPr>
        <p:spPr>
          <a:xfrm>
            <a:off x="3010323" y="1631900"/>
            <a:ext cx="491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sz="3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88" name="Google Shape;11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025" y="1322554"/>
            <a:ext cx="589650" cy="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075" y="1287900"/>
            <a:ext cx="307676" cy="3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7149" y="1287901"/>
            <a:ext cx="546970" cy="3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6648" y="1333019"/>
            <a:ext cx="589650" cy="217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4"/>
          <p:cNvSpPr txBox="1"/>
          <p:nvPr/>
        </p:nvSpPr>
        <p:spPr>
          <a:xfrm>
            <a:off x="1903125" y="259275"/>
            <a:ext cx="687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Google Search vs ChatGPT Search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97" name="Google Shape;11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75" y="1288399"/>
            <a:ext cx="5098451" cy="1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44"/>
          <p:cNvPicPr preferRelativeResize="0"/>
          <p:nvPr/>
        </p:nvPicPr>
        <p:blipFill rotWithShape="1">
          <a:blip r:embed="rId4">
            <a:alphaModFix/>
          </a:blip>
          <a:srcRect b="0" l="2110" r="3665" t="1438"/>
          <a:stretch/>
        </p:blipFill>
        <p:spPr>
          <a:xfrm>
            <a:off x="294850" y="1694050"/>
            <a:ext cx="2781877" cy="30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44"/>
          <p:cNvSpPr txBox="1"/>
          <p:nvPr/>
        </p:nvSpPr>
        <p:spPr>
          <a:xfrm>
            <a:off x="3967200" y="3208300"/>
            <a:ext cx="366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Why not for restaurant search?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5"/>
          <p:cNvSpPr txBox="1"/>
          <p:nvPr>
            <p:ph type="title"/>
          </p:nvPr>
        </p:nvSpPr>
        <p:spPr>
          <a:xfrm>
            <a:off x="631413" y="28540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UI/UX</a:t>
            </a:r>
            <a:endParaRPr/>
          </a:p>
        </p:txBody>
      </p:sp>
      <p:sp>
        <p:nvSpPr>
          <p:cNvPr id="1205" name="Google Shape;1205;p45"/>
          <p:cNvSpPr txBox="1"/>
          <p:nvPr>
            <p:ph idx="2" type="title"/>
          </p:nvPr>
        </p:nvSpPr>
        <p:spPr>
          <a:xfrm>
            <a:off x="1393063" y="1427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06" name="Google Shape;1206;p45"/>
          <p:cNvGrpSpPr/>
          <p:nvPr/>
        </p:nvGrpSpPr>
        <p:grpSpPr>
          <a:xfrm>
            <a:off x="3780524" y="539500"/>
            <a:ext cx="4965545" cy="4603999"/>
            <a:chOff x="4026124" y="539500"/>
            <a:chExt cx="4965545" cy="4603999"/>
          </a:xfrm>
        </p:grpSpPr>
        <p:sp>
          <p:nvSpPr>
            <p:cNvPr id="1207" name="Google Shape;1207;p45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nology Pitch Deck by Slidesgo">
  <a:themeElements>
    <a:clrScheme name="Simple Light">
      <a:dk1>
        <a:srgbClr val="1E2427"/>
      </a:dk1>
      <a:lt1>
        <a:srgbClr val="FFFBF5"/>
      </a:lt1>
      <a:dk2>
        <a:srgbClr val="FFA800"/>
      </a:dk2>
      <a:lt2>
        <a:srgbClr val="FFBD00"/>
      </a:lt2>
      <a:accent1>
        <a:srgbClr val="FAD9AD"/>
      </a:accent1>
      <a:accent2>
        <a:srgbClr val="F5E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4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